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5"/>
  </p:notesMasterIdLst>
  <p:sldIdLst>
    <p:sldId id="280" r:id="rId2"/>
    <p:sldId id="256" r:id="rId3"/>
    <p:sldId id="257" r:id="rId4"/>
    <p:sldId id="258" r:id="rId5"/>
    <p:sldId id="259" r:id="rId6"/>
    <p:sldId id="260" r:id="rId7"/>
    <p:sldId id="277" r:id="rId8"/>
    <p:sldId id="273" r:id="rId9"/>
    <p:sldId id="271" r:id="rId10"/>
    <p:sldId id="269" r:id="rId11"/>
    <p:sldId id="272" r:id="rId12"/>
    <p:sldId id="261" r:id="rId13"/>
    <p:sldId id="265" r:id="rId14"/>
    <p:sldId id="270" r:id="rId15"/>
    <p:sldId id="267" r:id="rId16"/>
    <p:sldId id="262" r:id="rId17"/>
    <p:sldId id="264" r:id="rId18"/>
    <p:sldId id="266" r:id="rId19"/>
    <p:sldId id="286" r:id="rId20"/>
    <p:sldId id="282" r:id="rId21"/>
    <p:sldId id="283"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Fairbairn" initials="JF" lastIdx="12" clrIdx="0">
    <p:extLst>
      <p:ext uri="{19B8F6BF-5375-455C-9EA6-DF929625EA0E}">
        <p15:presenceInfo xmlns:p15="http://schemas.microsoft.com/office/powerpoint/2012/main" userId="9c107accdab6a0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67510" autoAdjust="0"/>
  </p:normalViewPr>
  <p:slideViewPr>
    <p:cSldViewPr snapToGrid="0">
      <p:cViewPr varScale="1">
        <p:scale>
          <a:sx n="82" d="100"/>
          <a:sy n="82" d="100"/>
        </p:scale>
        <p:origin x="218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2B018-6814-445D-9692-EDE7952AD84D}"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8B4841BB-8704-4B9C-ACF7-A820A8464F7E}">
      <dgm:prSet/>
      <dgm:spPr/>
      <dgm:t>
        <a:bodyPr/>
        <a:lstStyle/>
        <a:p>
          <a:r>
            <a:rPr lang="en-US"/>
            <a:t>1. 😂 Face with Tears of Joy</a:t>
          </a:r>
        </a:p>
      </dgm:t>
    </dgm:pt>
    <dgm:pt modelId="{7924AB20-C4B5-41A1-A153-E57185E63050}" type="parTrans" cxnId="{59E747A3-5820-482D-8CA4-44CBA2E515E5}">
      <dgm:prSet/>
      <dgm:spPr/>
      <dgm:t>
        <a:bodyPr/>
        <a:lstStyle/>
        <a:p>
          <a:endParaRPr lang="en-US"/>
        </a:p>
      </dgm:t>
    </dgm:pt>
    <dgm:pt modelId="{8D4074E4-9E9B-4DEE-9B37-2AAD999C7719}" type="sibTrans" cxnId="{59E747A3-5820-482D-8CA4-44CBA2E515E5}">
      <dgm:prSet/>
      <dgm:spPr/>
      <dgm:t>
        <a:bodyPr/>
        <a:lstStyle/>
        <a:p>
          <a:endParaRPr lang="en-US"/>
        </a:p>
      </dgm:t>
    </dgm:pt>
    <dgm:pt modelId="{E779634B-3570-445C-A804-5DB89E2D9593}">
      <dgm:prSet/>
      <dgm:spPr/>
      <dgm:t>
        <a:bodyPr/>
        <a:lstStyle/>
        <a:p>
          <a:r>
            <a:rPr lang="en-US"/>
            <a:t>2. ❤️ Red Heart</a:t>
          </a:r>
        </a:p>
      </dgm:t>
    </dgm:pt>
    <dgm:pt modelId="{228A75F3-DB6D-4E90-9B63-426A85C70F56}" type="parTrans" cxnId="{D5AEEF2E-FD3B-4DC9-92B7-5DDB036A3FAC}">
      <dgm:prSet/>
      <dgm:spPr/>
      <dgm:t>
        <a:bodyPr/>
        <a:lstStyle/>
        <a:p>
          <a:endParaRPr lang="en-US"/>
        </a:p>
      </dgm:t>
    </dgm:pt>
    <dgm:pt modelId="{FCB03142-2C57-4695-85EE-405507EB8334}" type="sibTrans" cxnId="{D5AEEF2E-FD3B-4DC9-92B7-5DDB036A3FAC}">
      <dgm:prSet/>
      <dgm:spPr/>
      <dgm:t>
        <a:bodyPr/>
        <a:lstStyle/>
        <a:p>
          <a:endParaRPr lang="en-US"/>
        </a:p>
      </dgm:t>
    </dgm:pt>
    <dgm:pt modelId="{7B899935-7329-496E-B86C-1D997C0A74CB}">
      <dgm:prSet/>
      <dgm:spPr/>
      <dgm:t>
        <a:bodyPr/>
        <a:lstStyle/>
        <a:p>
          <a:r>
            <a:rPr lang="en-US"/>
            <a:t>3. 😍 Smiling Face with Heart-Eyes</a:t>
          </a:r>
        </a:p>
      </dgm:t>
    </dgm:pt>
    <dgm:pt modelId="{39B922ED-4C1A-499F-881F-8B50E4ED019C}" type="parTrans" cxnId="{45C1F679-CF6A-419D-953C-3057E7117925}">
      <dgm:prSet/>
      <dgm:spPr/>
      <dgm:t>
        <a:bodyPr/>
        <a:lstStyle/>
        <a:p>
          <a:endParaRPr lang="en-US"/>
        </a:p>
      </dgm:t>
    </dgm:pt>
    <dgm:pt modelId="{88FA55A5-B1DD-4A61-8B58-77231C571155}" type="sibTrans" cxnId="{45C1F679-CF6A-419D-953C-3057E7117925}">
      <dgm:prSet/>
      <dgm:spPr/>
      <dgm:t>
        <a:bodyPr/>
        <a:lstStyle/>
        <a:p>
          <a:endParaRPr lang="en-US"/>
        </a:p>
      </dgm:t>
    </dgm:pt>
    <dgm:pt modelId="{3551647C-1429-4A70-9EBD-B87D3C9DD94C}">
      <dgm:prSet/>
      <dgm:spPr/>
      <dgm:t>
        <a:bodyPr/>
        <a:lstStyle/>
        <a:p>
          <a:r>
            <a:rPr lang="en-US"/>
            <a:t>4. 😊 Smiling Face with Smiling Eyes</a:t>
          </a:r>
        </a:p>
      </dgm:t>
    </dgm:pt>
    <dgm:pt modelId="{A00D3AD7-56D1-4220-8628-E9542F386D69}" type="parTrans" cxnId="{9AEC3775-A76B-42A8-B39C-0AC6546A08CB}">
      <dgm:prSet/>
      <dgm:spPr/>
      <dgm:t>
        <a:bodyPr/>
        <a:lstStyle/>
        <a:p>
          <a:endParaRPr lang="en-US"/>
        </a:p>
      </dgm:t>
    </dgm:pt>
    <dgm:pt modelId="{1E95658F-34F5-4A33-AB1B-E14D2D2B1C64}" type="sibTrans" cxnId="{9AEC3775-A76B-42A8-B39C-0AC6546A08CB}">
      <dgm:prSet/>
      <dgm:spPr/>
      <dgm:t>
        <a:bodyPr/>
        <a:lstStyle/>
        <a:p>
          <a:endParaRPr lang="en-US"/>
        </a:p>
      </dgm:t>
    </dgm:pt>
    <dgm:pt modelId="{5DFDD2DB-01FF-456A-9693-F7D15764CD1A}">
      <dgm:prSet/>
      <dgm:spPr/>
      <dgm:t>
        <a:bodyPr/>
        <a:lstStyle/>
        <a:p>
          <a:r>
            <a:rPr lang="en-US"/>
            <a:t>5. 🥺 Pleading Face</a:t>
          </a:r>
        </a:p>
      </dgm:t>
    </dgm:pt>
    <dgm:pt modelId="{308D8EC7-8C0B-4CA4-ABB1-E6378FBC7DAD}" type="parTrans" cxnId="{5F8AA84C-79A5-4E0D-A1B8-42D6022A3C2E}">
      <dgm:prSet/>
      <dgm:spPr/>
      <dgm:t>
        <a:bodyPr/>
        <a:lstStyle/>
        <a:p>
          <a:endParaRPr lang="en-US"/>
        </a:p>
      </dgm:t>
    </dgm:pt>
    <dgm:pt modelId="{5D684FB8-4B4C-4D36-B220-C3CE706743BB}" type="sibTrans" cxnId="{5F8AA84C-79A5-4E0D-A1B8-42D6022A3C2E}">
      <dgm:prSet/>
      <dgm:spPr/>
      <dgm:t>
        <a:bodyPr/>
        <a:lstStyle/>
        <a:p>
          <a:endParaRPr lang="en-US"/>
        </a:p>
      </dgm:t>
    </dgm:pt>
    <dgm:pt modelId="{9813ADEE-1974-4065-A969-689043E0D31A}">
      <dgm:prSet/>
      <dgm:spPr/>
      <dgm:t>
        <a:bodyPr/>
        <a:lstStyle/>
        <a:p>
          <a:r>
            <a:rPr lang="en-US"/>
            <a:t>6. 🙏 Folded Hands</a:t>
          </a:r>
        </a:p>
      </dgm:t>
    </dgm:pt>
    <dgm:pt modelId="{7E97471D-2A42-4D33-AA04-82DF6AF264BA}" type="parTrans" cxnId="{4030FE3E-C475-41BF-8E7E-9799AED44745}">
      <dgm:prSet/>
      <dgm:spPr/>
      <dgm:t>
        <a:bodyPr/>
        <a:lstStyle/>
        <a:p>
          <a:endParaRPr lang="en-US"/>
        </a:p>
      </dgm:t>
    </dgm:pt>
    <dgm:pt modelId="{E3BB5ECC-05AE-4DD9-AA40-DAA0D244381E}" type="sibTrans" cxnId="{4030FE3E-C475-41BF-8E7E-9799AED44745}">
      <dgm:prSet/>
      <dgm:spPr/>
      <dgm:t>
        <a:bodyPr/>
        <a:lstStyle/>
        <a:p>
          <a:endParaRPr lang="en-US"/>
        </a:p>
      </dgm:t>
    </dgm:pt>
    <dgm:pt modelId="{40BD4FE4-85DA-4F68-813C-DD46EBCD56FB}">
      <dgm:prSet/>
      <dgm:spPr/>
      <dgm:t>
        <a:bodyPr/>
        <a:lstStyle/>
        <a:p>
          <a:r>
            <a:rPr lang="en-US"/>
            <a:t>7. 😭 Loudly Crying Face</a:t>
          </a:r>
        </a:p>
      </dgm:t>
    </dgm:pt>
    <dgm:pt modelId="{8E0D8977-365F-4185-BE39-43241F4306ED}" type="parTrans" cxnId="{2347AECE-0711-4331-9955-685E0781F78E}">
      <dgm:prSet/>
      <dgm:spPr/>
      <dgm:t>
        <a:bodyPr/>
        <a:lstStyle/>
        <a:p>
          <a:endParaRPr lang="en-US"/>
        </a:p>
      </dgm:t>
    </dgm:pt>
    <dgm:pt modelId="{02B52BC1-CC97-4ED1-BC29-38F079B73CD1}" type="sibTrans" cxnId="{2347AECE-0711-4331-9955-685E0781F78E}">
      <dgm:prSet/>
      <dgm:spPr/>
      <dgm:t>
        <a:bodyPr/>
        <a:lstStyle/>
        <a:p>
          <a:endParaRPr lang="en-US"/>
        </a:p>
      </dgm:t>
    </dgm:pt>
    <dgm:pt modelId="{31C30DE0-661C-4542-A347-DDF771F8C5EE}">
      <dgm:prSet/>
      <dgm:spPr/>
      <dgm:t>
        <a:bodyPr/>
        <a:lstStyle/>
        <a:p>
          <a:r>
            <a:rPr lang="en-US"/>
            <a:t>8. 😊 Smiling Face</a:t>
          </a:r>
        </a:p>
      </dgm:t>
    </dgm:pt>
    <dgm:pt modelId="{A91AE356-B9B6-40AF-A2C9-A5909FCBE9D7}" type="parTrans" cxnId="{74E63992-0C36-429B-8439-B2F27FC9C5B5}">
      <dgm:prSet/>
      <dgm:spPr/>
      <dgm:t>
        <a:bodyPr/>
        <a:lstStyle/>
        <a:p>
          <a:endParaRPr lang="en-US"/>
        </a:p>
      </dgm:t>
    </dgm:pt>
    <dgm:pt modelId="{E3178994-A5BE-424B-85A1-6AA737DB020D}" type="sibTrans" cxnId="{74E63992-0C36-429B-8439-B2F27FC9C5B5}">
      <dgm:prSet/>
      <dgm:spPr/>
      <dgm:t>
        <a:bodyPr/>
        <a:lstStyle/>
        <a:p>
          <a:endParaRPr lang="en-US"/>
        </a:p>
      </dgm:t>
    </dgm:pt>
    <dgm:pt modelId="{EDFB8E47-A038-4246-BE81-3B894D3C6132}">
      <dgm:prSet/>
      <dgm:spPr/>
      <dgm:t>
        <a:bodyPr/>
        <a:lstStyle/>
        <a:p>
          <a:r>
            <a:rPr lang="en-US"/>
            <a:t>9. 😘 Face Blowing a Kiss</a:t>
          </a:r>
        </a:p>
      </dgm:t>
    </dgm:pt>
    <dgm:pt modelId="{AA2A03DB-A354-4D27-89E8-D950BF8B28CA}" type="parTrans" cxnId="{659C20C7-E923-4ECA-B4DA-17DAB756674D}">
      <dgm:prSet/>
      <dgm:spPr/>
      <dgm:t>
        <a:bodyPr/>
        <a:lstStyle/>
        <a:p>
          <a:endParaRPr lang="en-US"/>
        </a:p>
      </dgm:t>
    </dgm:pt>
    <dgm:pt modelId="{FFD144E5-C6AC-4E36-B511-4A0531C52FF2}" type="sibTrans" cxnId="{659C20C7-E923-4ECA-B4DA-17DAB756674D}">
      <dgm:prSet/>
      <dgm:spPr/>
      <dgm:t>
        <a:bodyPr/>
        <a:lstStyle/>
        <a:p>
          <a:endParaRPr lang="en-US"/>
        </a:p>
      </dgm:t>
    </dgm:pt>
    <dgm:pt modelId="{5EC771CA-31C1-488C-8C31-C2599D4EA4AE}">
      <dgm:prSet/>
      <dgm:spPr/>
      <dgm:t>
        <a:bodyPr/>
        <a:lstStyle/>
        <a:p>
          <a:r>
            <a:rPr lang="en-US"/>
            <a:t>10. 🤔 Thinking Face</a:t>
          </a:r>
        </a:p>
      </dgm:t>
    </dgm:pt>
    <dgm:pt modelId="{69C95265-25B5-46F4-8415-E7D0FCC3C646}" type="parTrans" cxnId="{EC3B1FFD-6F6C-4AE6-A9B6-B6D9CB86557B}">
      <dgm:prSet/>
      <dgm:spPr/>
      <dgm:t>
        <a:bodyPr/>
        <a:lstStyle/>
        <a:p>
          <a:endParaRPr lang="en-US"/>
        </a:p>
      </dgm:t>
    </dgm:pt>
    <dgm:pt modelId="{ADAD3644-1E85-4028-B7FB-B72AB593CA38}" type="sibTrans" cxnId="{EC3B1FFD-6F6C-4AE6-A9B6-B6D9CB86557B}">
      <dgm:prSet/>
      <dgm:spPr/>
      <dgm:t>
        <a:bodyPr/>
        <a:lstStyle/>
        <a:p>
          <a:endParaRPr lang="en-US"/>
        </a:p>
      </dgm:t>
    </dgm:pt>
    <dgm:pt modelId="{C57ADB86-4B5A-44D4-A9A6-242769801078}" type="pres">
      <dgm:prSet presAssocID="{8272B018-6814-445D-9692-EDE7952AD84D}" presName="diagram" presStyleCnt="0">
        <dgm:presLayoutVars>
          <dgm:dir/>
          <dgm:resizeHandles val="exact"/>
        </dgm:presLayoutVars>
      </dgm:prSet>
      <dgm:spPr/>
    </dgm:pt>
    <dgm:pt modelId="{11FEC961-2C03-4EE8-B9D9-D08746D0C8B0}" type="pres">
      <dgm:prSet presAssocID="{8B4841BB-8704-4B9C-ACF7-A820A8464F7E}" presName="node" presStyleLbl="node1" presStyleIdx="0" presStyleCnt="10">
        <dgm:presLayoutVars>
          <dgm:bulletEnabled val="1"/>
        </dgm:presLayoutVars>
      </dgm:prSet>
      <dgm:spPr/>
    </dgm:pt>
    <dgm:pt modelId="{79984275-A4DF-4CD8-809F-418D04C7D860}" type="pres">
      <dgm:prSet presAssocID="{8D4074E4-9E9B-4DEE-9B37-2AAD999C7719}" presName="sibTrans" presStyleCnt="0"/>
      <dgm:spPr/>
    </dgm:pt>
    <dgm:pt modelId="{6029AD6C-9D19-478B-A347-B468A9C02D82}" type="pres">
      <dgm:prSet presAssocID="{E779634B-3570-445C-A804-5DB89E2D9593}" presName="node" presStyleLbl="node1" presStyleIdx="1" presStyleCnt="10">
        <dgm:presLayoutVars>
          <dgm:bulletEnabled val="1"/>
        </dgm:presLayoutVars>
      </dgm:prSet>
      <dgm:spPr/>
    </dgm:pt>
    <dgm:pt modelId="{3FE61329-39C9-416B-9B8A-1D5333D8AE27}" type="pres">
      <dgm:prSet presAssocID="{FCB03142-2C57-4695-85EE-405507EB8334}" presName="sibTrans" presStyleCnt="0"/>
      <dgm:spPr/>
    </dgm:pt>
    <dgm:pt modelId="{DF704EA1-887C-4B9F-850B-D64A75F5EB7A}" type="pres">
      <dgm:prSet presAssocID="{7B899935-7329-496E-B86C-1D997C0A74CB}" presName="node" presStyleLbl="node1" presStyleIdx="2" presStyleCnt="10">
        <dgm:presLayoutVars>
          <dgm:bulletEnabled val="1"/>
        </dgm:presLayoutVars>
      </dgm:prSet>
      <dgm:spPr/>
    </dgm:pt>
    <dgm:pt modelId="{0D803533-B393-482A-9E3B-EB6B496F2ACA}" type="pres">
      <dgm:prSet presAssocID="{88FA55A5-B1DD-4A61-8B58-77231C571155}" presName="sibTrans" presStyleCnt="0"/>
      <dgm:spPr/>
    </dgm:pt>
    <dgm:pt modelId="{24FC4FF2-4340-4599-8647-4CB6534E64DF}" type="pres">
      <dgm:prSet presAssocID="{3551647C-1429-4A70-9EBD-B87D3C9DD94C}" presName="node" presStyleLbl="node1" presStyleIdx="3" presStyleCnt="10">
        <dgm:presLayoutVars>
          <dgm:bulletEnabled val="1"/>
        </dgm:presLayoutVars>
      </dgm:prSet>
      <dgm:spPr/>
    </dgm:pt>
    <dgm:pt modelId="{B63D09D1-995E-4990-BAC1-4706D3C0E40F}" type="pres">
      <dgm:prSet presAssocID="{1E95658F-34F5-4A33-AB1B-E14D2D2B1C64}" presName="sibTrans" presStyleCnt="0"/>
      <dgm:spPr/>
    </dgm:pt>
    <dgm:pt modelId="{06862B64-4D6B-4CFD-B9FD-4438DCB4CF5E}" type="pres">
      <dgm:prSet presAssocID="{5DFDD2DB-01FF-456A-9693-F7D15764CD1A}" presName="node" presStyleLbl="node1" presStyleIdx="4" presStyleCnt="10">
        <dgm:presLayoutVars>
          <dgm:bulletEnabled val="1"/>
        </dgm:presLayoutVars>
      </dgm:prSet>
      <dgm:spPr/>
    </dgm:pt>
    <dgm:pt modelId="{0B69BB18-D2B5-4B71-8486-922DA7C0DCD7}" type="pres">
      <dgm:prSet presAssocID="{5D684FB8-4B4C-4D36-B220-C3CE706743BB}" presName="sibTrans" presStyleCnt="0"/>
      <dgm:spPr/>
    </dgm:pt>
    <dgm:pt modelId="{EF8AFE13-EDD7-4263-A482-58DACA7E296C}" type="pres">
      <dgm:prSet presAssocID="{9813ADEE-1974-4065-A969-689043E0D31A}" presName="node" presStyleLbl="node1" presStyleIdx="5" presStyleCnt="10">
        <dgm:presLayoutVars>
          <dgm:bulletEnabled val="1"/>
        </dgm:presLayoutVars>
      </dgm:prSet>
      <dgm:spPr/>
    </dgm:pt>
    <dgm:pt modelId="{1C92B749-1572-4B14-B5DC-0F43C5D531E7}" type="pres">
      <dgm:prSet presAssocID="{E3BB5ECC-05AE-4DD9-AA40-DAA0D244381E}" presName="sibTrans" presStyleCnt="0"/>
      <dgm:spPr/>
    </dgm:pt>
    <dgm:pt modelId="{09A28A32-E283-4C9D-9A12-AFBC43708780}" type="pres">
      <dgm:prSet presAssocID="{40BD4FE4-85DA-4F68-813C-DD46EBCD56FB}" presName="node" presStyleLbl="node1" presStyleIdx="6" presStyleCnt="10">
        <dgm:presLayoutVars>
          <dgm:bulletEnabled val="1"/>
        </dgm:presLayoutVars>
      </dgm:prSet>
      <dgm:spPr/>
    </dgm:pt>
    <dgm:pt modelId="{07B3DA8E-94AB-46DE-8775-AF29A27DA4EE}" type="pres">
      <dgm:prSet presAssocID="{02B52BC1-CC97-4ED1-BC29-38F079B73CD1}" presName="sibTrans" presStyleCnt="0"/>
      <dgm:spPr/>
    </dgm:pt>
    <dgm:pt modelId="{FB090EEC-78AC-4E50-8A73-737DCCAF0DBC}" type="pres">
      <dgm:prSet presAssocID="{31C30DE0-661C-4542-A347-DDF771F8C5EE}" presName="node" presStyleLbl="node1" presStyleIdx="7" presStyleCnt="10">
        <dgm:presLayoutVars>
          <dgm:bulletEnabled val="1"/>
        </dgm:presLayoutVars>
      </dgm:prSet>
      <dgm:spPr/>
    </dgm:pt>
    <dgm:pt modelId="{8C4BF52A-2F1A-4434-911A-C7E30172A1B4}" type="pres">
      <dgm:prSet presAssocID="{E3178994-A5BE-424B-85A1-6AA737DB020D}" presName="sibTrans" presStyleCnt="0"/>
      <dgm:spPr/>
    </dgm:pt>
    <dgm:pt modelId="{DEF3C774-FF91-4A54-B97D-F2CDD3055464}" type="pres">
      <dgm:prSet presAssocID="{EDFB8E47-A038-4246-BE81-3B894D3C6132}" presName="node" presStyleLbl="node1" presStyleIdx="8" presStyleCnt="10">
        <dgm:presLayoutVars>
          <dgm:bulletEnabled val="1"/>
        </dgm:presLayoutVars>
      </dgm:prSet>
      <dgm:spPr/>
    </dgm:pt>
    <dgm:pt modelId="{148F427E-6B08-4C49-90BE-7ADE4FCD9010}" type="pres">
      <dgm:prSet presAssocID="{FFD144E5-C6AC-4E36-B511-4A0531C52FF2}" presName="sibTrans" presStyleCnt="0"/>
      <dgm:spPr/>
    </dgm:pt>
    <dgm:pt modelId="{93375501-6CCE-491D-8C41-AFC9B1F260F2}" type="pres">
      <dgm:prSet presAssocID="{5EC771CA-31C1-488C-8C31-C2599D4EA4AE}" presName="node" presStyleLbl="node1" presStyleIdx="9" presStyleCnt="10">
        <dgm:presLayoutVars>
          <dgm:bulletEnabled val="1"/>
        </dgm:presLayoutVars>
      </dgm:prSet>
      <dgm:spPr/>
    </dgm:pt>
  </dgm:ptLst>
  <dgm:cxnLst>
    <dgm:cxn modelId="{90AE5107-9449-4B4E-921E-633D6F70C49F}" type="presOf" srcId="{E779634B-3570-445C-A804-5DB89E2D9593}" destId="{6029AD6C-9D19-478B-A347-B468A9C02D82}" srcOrd="0" destOrd="0" presId="urn:microsoft.com/office/officeart/2005/8/layout/default"/>
    <dgm:cxn modelId="{8BD32210-427B-4E52-AAAF-B3A5CC47A1BB}" type="presOf" srcId="{40BD4FE4-85DA-4F68-813C-DD46EBCD56FB}" destId="{09A28A32-E283-4C9D-9A12-AFBC43708780}" srcOrd="0" destOrd="0" presId="urn:microsoft.com/office/officeart/2005/8/layout/default"/>
    <dgm:cxn modelId="{2EAFB120-090C-4C64-A7F9-EA542C9FD08B}" type="presOf" srcId="{EDFB8E47-A038-4246-BE81-3B894D3C6132}" destId="{DEF3C774-FF91-4A54-B97D-F2CDD3055464}" srcOrd="0" destOrd="0" presId="urn:microsoft.com/office/officeart/2005/8/layout/default"/>
    <dgm:cxn modelId="{D5AEEF2E-FD3B-4DC9-92B7-5DDB036A3FAC}" srcId="{8272B018-6814-445D-9692-EDE7952AD84D}" destId="{E779634B-3570-445C-A804-5DB89E2D9593}" srcOrd="1" destOrd="0" parTransId="{228A75F3-DB6D-4E90-9B63-426A85C70F56}" sibTransId="{FCB03142-2C57-4695-85EE-405507EB8334}"/>
    <dgm:cxn modelId="{4030FE3E-C475-41BF-8E7E-9799AED44745}" srcId="{8272B018-6814-445D-9692-EDE7952AD84D}" destId="{9813ADEE-1974-4065-A969-689043E0D31A}" srcOrd="5" destOrd="0" parTransId="{7E97471D-2A42-4D33-AA04-82DF6AF264BA}" sibTransId="{E3BB5ECC-05AE-4DD9-AA40-DAA0D244381E}"/>
    <dgm:cxn modelId="{35295746-F014-47E6-B885-EFBC45E16A67}" type="presOf" srcId="{3551647C-1429-4A70-9EBD-B87D3C9DD94C}" destId="{24FC4FF2-4340-4599-8647-4CB6534E64DF}" srcOrd="0" destOrd="0" presId="urn:microsoft.com/office/officeart/2005/8/layout/default"/>
    <dgm:cxn modelId="{5F8AA84C-79A5-4E0D-A1B8-42D6022A3C2E}" srcId="{8272B018-6814-445D-9692-EDE7952AD84D}" destId="{5DFDD2DB-01FF-456A-9693-F7D15764CD1A}" srcOrd="4" destOrd="0" parTransId="{308D8EC7-8C0B-4CA4-ABB1-E6378FBC7DAD}" sibTransId="{5D684FB8-4B4C-4D36-B220-C3CE706743BB}"/>
    <dgm:cxn modelId="{A25DF254-A646-445B-949B-F689261C284E}" type="presOf" srcId="{9813ADEE-1974-4065-A969-689043E0D31A}" destId="{EF8AFE13-EDD7-4263-A482-58DACA7E296C}" srcOrd="0" destOrd="0" presId="urn:microsoft.com/office/officeart/2005/8/layout/default"/>
    <dgm:cxn modelId="{24C83B62-C588-4394-A21A-8423C2DF0861}" type="presOf" srcId="{8B4841BB-8704-4B9C-ACF7-A820A8464F7E}" destId="{11FEC961-2C03-4EE8-B9D9-D08746D0C8B0}" srcOrd="0" destOrd="0" presId="urn:microsoft.com/office/officeart/2005/8/layout/default"/>
    <dgm:cxn modelId="{9AEC3775-A76B-42A8-B39C-0AC6546A08CB}" srcId="{8272B018-6814-445D-9692-EDE7952AD84D}" destId="{3551647C-1429-4A70-9EBD-B87D3C9DD94C}" srcOrd="3" destOrd="0" parTransId="{A00D3AD7-56D1-4220-8628-E9542F386D69}" sibTransId="{1E95658F-34F5-4A33-AB1B-E14D2D2B1C64}"/>
    <dgm:cxn modelId="{45C1F679-CF6A-419D-953C-3057E7117925}" srcId="{8272B018-6814-445D-9692-EDE7952AD84D}" destId="{7B899935-7329-496E-B86C-1D997C0A74CB}" srcOrd="2" destOrd="0" parTransId="{39B922ED-4C1A-499F-881F-8B50E4ED019C}" sibTransId="{88FA55A5-B1DD-4A61-8B58-77231C571155}"/>
    <dgm:cxn modelId="{74E63992-0C36-429B-8439-B2F27FC9C5B5}" srcId="{8272B018-6814-445D-9692-EDE7952AD84D}" destId="{31C30DE0-661C-4542-A347-DDF771F8C5EE}" srcOrd="7" destOrd="0" parTransId="{A91AE356-B9B6-40AF-A2C9-A5909FCBE9D7}" sibTransId="{E3178994-A5BE-424B-85A1-6AA737DB020D}"/>
    <dgm:cxn modelId="{59E747A3-5820-482D-8CA4-44CBA2E515E5}" srcId="{8272B018-6814-445D-9692-EDE7952AD84D}" destId="{8B4841BB-8704-4B9C-ACF7-A820A8464F7E}" srcOrd="0" destOrd="0" parTransId="{7924AB20-C4B5-41A1-A153-E57185E63050}" sibTransId="{8D4074E4-9E9B-4DEE-9B37-2AAD999C7719}"/>
    <dgm:cxn modelId="{7CD0F0C0-AC94-4B65-9BA0-811CA3B88A8A}" type="presOf" srcId="{7B899935-7329-496E-B86C-1D997C0A74CB}" destId="{DF704EA1-887C-4B9F-850B-D64A75F5EB7A}" srcOrd="0" destOrd="0" presId="urn:microsoft.com/office/officeart/2005/8/layout/default"/>
    <dgm:cxn modelId="{1BA46AC3-54BE-4D47-B408-174EDA1E03B5}" type="presOf" srcId="{31C30DE0-661C-4542-A347-DDF771F8C5EE}" destId="{FB090EEC-78AC-4E50-8A73-737DCCAF0DBC}" srcOrd="0" destOrd="0" presId="urn:microsoft.com/office/officeart/2005/8/layout/default"/>
    <dgm:cxn modelId="{659C20C7-E923-4ECA-B4DA-17DAB756674D}" srcId="{8272B018-6814-445D-9692-EDE7952AD84D}" destId="{EDFB8E47-A038-4246-BE81-3B894D3C6132}" srcOrd="8" destOrd="0" parTransId="{AA2A03DB-A354-4D27-89E8-D950BF8B28CA}" sibTransId="{FFD144E5-C6AC-4E36-B511-4A0531C52FF2}"/>
    <dgm:cxn modelId="{54C369CE-CE16-415B-B559-5208DC3A3325}" type="presOf" srcId="{5DFDD2DB-01FF-456A-9693-F7D15764CD1A}" destId="{06862B64-4D6B-4CFD-B9FD-4438DCB4CF5E}" srcOrd="0" destOrd="0" presId="urn:microsoft.com/office/officeart/2005/8/layout/default"/>
    <dgm:cxn modelId="{2347AECE-0711-4331-9955-685E0781F78E}" srcId="{8272B018-6814-445D-9692-EDE7952AD84D}" destId="{40BD4FE4-85DA-4F68-813C-DD46EBCD56FB}" srcOrd="6" destOrd="0" parTransId="{8E0D8977-365F-4185-BE39-43241F4306ED}" sibTransId="{02B52BC1-CC97-4ED1-BC29-38F079B73CD1}"/>
    <dgm:cxn modelId="{6F4623D9-0921-4B14-8517-BD5C40127354}" type="presOf" srcId="{8272B018-6814-445D-9692-EDE7952AD84D}" destId="{C57ADB86-4B5A-44D4-A9A6-242769801078}" srcOrd="0" destOrd="0" presId="urn:microsoft.com/office/officeart/2005/8/layout/default"/>
    <dgm:cxn modelId="{ED1C30E5-6ED5-477D-A631-F79EF97A478A}" type="presOf" srcId="{5EC771CA-31C1-488C-8C31-C2599D4EA4AE}" destId="{93375501-6CCE-491D-8C41-AFC9B1F260F2}" srcOrd="0" destOrd="0" presId="urn:microsoft.com/office/officeart/2005/8/layout/default"/>
    <dgm:cxn modelId="{EC3B1FFD-6F6C-4AE6-A9B6-B6D9CB86557B}" srcId="{8272B018-6814-445D-9692-EDE7952AD84D}" destId="{5EC771CA-31C1-488C-8C31-C2599D4EA4AE}" srcOrd="9" destOrd="0" parTransId="{69C95265-25B5-46F4-8415-E7D0FCC3C646}" sibTransId="{ADAD3644-1E85-4028-B7FB-B72AB593CA38}"/>
    <dgm:cxn modelId="{96AA245D-DAE3-4139-8953-DD6BD02B6B7A}" type="presParOf" srcId="{C57ADB86-4B5A-44D4-A9A6-242769801078}" destId="{11FEC961-2C03-4EE8-B9D9-D08746D0C8B0}" srcOrd="0" destOrd="0" presId="urn:microsoft.com/office/officeart/2005/8/layout/default"/>
    <dgm:cxn modelId="{348CF3F2-8FF6-4E2F-B688-805110326C07}" type="presParOf" srcId="{C57ADB86-4B5A-44D4-A9A6-242769801078}" destId="{79984275-A4DF-4CD8-809F-418D04C7D860}" srcOrd="1" destOrd="0" presId="urn:microsoft.com/office/officeart/2005/8/layout/default"/>
    <dgm:cxn modelId="{5E612598-5966-4271-A81F-FFC39E885D04}" type="presParOf" srcId="{C57ADB86-4B5A-44D4-A9A6-242769801078}" destId="{6029AD6C-9D19-478B-A347-B468A9C02D82}" srcOrd="2" destOrd="0" presId="urn:microsoft.com/office/officeart/2005/8/layout/default"/>
    <dgm:cxn modelId="{C465C24F-A1B3-4451-8F15-F302A5D0AAA7}" type="presParOf" srcId="{C57ADB86-4B5A-44D4-A9A6-242769801078}" destId="{3FE61329-39C9-416B-9B8A-1D5333D8AE27}" srcOrd="3" destOrd="0" presId="urn:microsoft.com/office/officeart/2005/8/layout/default"/>
    <dgm:cxn modelId="{DD50A976-8874-441D-A35B-A8F25615C3F0}" type="presParOf" srcId="{C57ADB86-4B5A-44D4-A9A6-242769801078}" destId="{DF704EA1-887C-4B9F-850B-D64A75F5EB7A}" srcOrd="4" destOrd="0" presId="urn:microsoft.com/office/officeart/2005/8/layout/default"/>
    <dgm:cxn modelId="{C6BB0012-094F-48D2-87F3-8C6C6E4D5CC2}" type="presParOf" srcId="{C57ADB86-4B5A-44D4-A9A6-242769801078}" destId="{0D803533-B393-482A-9E3B-EB6B496F2ACA}" srcOrd="5" destOrd="0" presId="urn:microsoft.com/office/officeart/2005/8/layout/default"/>
    <dgm:cxn modelId="{9F03925A-B702-4A78-991D-A40212ED9214}" type="presParOf" srcId="{C57ADB86-4B5A-44D4-A9A6-242769801078}" destId="{24FC4FF2-4340-4599-8647-4CB6534E64DF}" srcOrd="6" destOrd="0" presId="urn:microsoft.com/office/officeart/2005/8/layout/default"/>
    <dgm:cxn modelId="{34F2FBA1-31F8-4E6E-A8D3-515964D03F4B}" type="presParOf" srcId="{C57ADB86-4B5A-44D4-A9A6-242769801078}" destId="{B63D09D1-995E-4990-BAC1-4706D3C0E40F}" srcOrd="7" destOrd="0" presId="urn:microsoft.com/office/officeart/2005/8/layout/default"/>
    <dgm:cxn modelId="{A031054C-95B1-41E2-95E3-32FEDF69860C}" type="presParOf" srcId="{C57ADB86-4B5A-44D4-A9A6-242769801078}" destId="{06862B64-4D6B-4CFD-B9FD-4438DCB4CF5E}" srcOrd="8" destOrd="0" presId="urn:microsoft.com/office/officeart/2005/8/layout/default"/>
    <dgm:cxn modelId="{55A67273-6A5A-4ABE-90AD-7DD765720942}" type="presParOf" srcId="{C57ADB86-4B5A-44D4-A9A6-242769801078}" destId="{0B69BB18-D2B5-4B71-8486-922DA7C0DCD7}" srcOrd="9" destOrd="0" presId="urn:microsoft.com/office/officeart/2005/8/layout/default"/>
    <dgm:cxn modelId="{7F826AFE-42D9-4AA0-9C9C-157E1D9EE96A}" type="presParOf" srcId="{C57ADB86-4B5A-44D4-A9A6-242769801078}" destId="{EF8AFE13-EDD7-4263-A482-58DACA7E296C}" srcOrd="10" destOrd="0" presId="urn:microsoft.com/office/officeart/2005/8/layout/default"/>
    <dgm:cxn modelId="{207D5E15-B76D-49F6-89B5-FE024239EB4A}" type="presParOf" srcId="{C57ADB86-4B5A-44D4-A9A6-242769801078}" destId="{1C92B749-1572-4B14-B5DC-0F43C5D531E7}" srcOrd="11" destOrd="0" presId="urn:microsoft.com/office/officeart/2005/8/layout/default"/>
    <dgm:cxn modelId="{25533CDF-B69F-4BCB-A014-40B592579EF9}" type="presParOf" srcId="{C57ADB86-4B5A-44D4-A9A6-242769801078}" destId="{09A28A32-E283-4C9D-9A12-AFBC43708780}" srcOrd="12" destOrd="0" presId="urn:microsoft.com/office/officeart/2005/8/layout/default"/>
    <dgm:cxn modelId="{1DFE3B81-FE57-414B-ACA3-363B51AC1310}" type="presParOf" srcId="{C57ADB86-4B5A-44D4-A9A6-242769801078}" destId="{07B3DA8E-94AB-46DE-8775-AF29A27DA4EE}" srcOrd="13" destOrd="0" presId="urn:microsoft.com/office/officeart/2005/8/layout/default"/>
    <dgm:cxn modelId="{883ADD13-2CCD-4BA5-AB45-9EDF9A960E03}" type="presParOf" srcId="{C57ADB86-4B5A-44D4-A9A6-242769801078}" destId="{FB090EEC-78AC-4E50-8A73-737DCCAF0DBC}" srcOrd="14" destOrd="0" presId="urn:microsoft.com/office/officeart/2005/8/layout/default"/>
    <dgm:cxn modelId="{FD23DFEC-74E5-4C7D-940E-5B92A430047E}" type="presParOf" srcId="{C57ADB86-4B5A-44D4-A9A6-242769801078}" destId="{8C4BF52A-2F1A-4434-911A-C7E30172A1B4}" srcOrd="15" destOrd="0" presId="urn:microsoft.com/office/officeart/2005/8/layout/default"/>
    <dgm:cxn modelId="{B15C3F8E-F2AB-4AC1-95ED-4684979CCDE3}" type="presParOf" srcId="{C57ADB86-4B5A-44D4-A9A6-242769801078}" destId="{DEF3C774-FF91-4A54-B97D-F2CDD3055464}" srcOrd="16" destOrd="0" presId="urn:microsoft.com/office/officeart/2005/8/layout/default"/>
    <dgm:cxn modelId="{4B3546D2-B064-41AD-86B0-398230672755}" type="presParOf" srcId="{C57ADB86-4B5A-44D4-A9A6-242769801078}" destId="{148F427E-6B08-4C49-90BE-7ADE4FCD9010}" srcOrd="17" destOrd="0" presId="urn:microsoft.com/office/officeart/2005/8/layout/default"/>
    <dgm:cxn modelId="{C170E45D-4ADF-49CD-820B-F65DC1CEE18C}" type="presParOf" srcId="{C57ADB86-4B5A-44D4-A9A6-242769801078}" destId="{93375501-6CCE-491D-8C41-AFC9B1F260F2}"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35F3D2-068A-4BDF-B9DC-DF4549E2AD5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4B6455C-C401-4924-A532-876FBB1DB963}">
      <dgm:prSet custT="1"/>
      <dgm:spPr/>
      <dgm:t>
        <a:bodyPr/>
        <a:lstStyle/>
        <a:p>
          <a:pPr>
            <a:defRPr cap="all"/>
          </a:pPr>
          <a:r>
            <a:rPr lang="en-US" sz="2000" dirty="0"/>
            <a:t>Send a text message greeting</a:t>
          </a:r>
        </a:p>
      </dgm:t>
    </dgm:pt>
    <dgm:pt modelId="{73DBAC59-4323-4DB6-905B-12FF7C5E7FA2}" type="parTrans" cxnId="{5508096F-B844-42CE-AB85-F2E23F7E0D7B}">
      <dgm:prSet/>
      <dgm:spPr/>
      <dgm:t>
        <a:bodyPr/>
        <a:lstStyle/>
        <a:p>
          <a:endParaRPr lang="en-US"/>
        </a:p>
      </dgm:t>
    </dgm:pt>
    <dgm:pt modelId="{1E031FB6-03CC-4BEB-91D1-7060746048D3}" type="sibTrans" cxnId="{5508096F-B844-42CE-AB85-F2E23F7E0D7B}">
      <dgm:prSet/>
      <dgm:spPr/>
      <dgm:t>
        <a:bodyPr/>
        <a:lstStyle/>
        <a:p>
          <a:endParaRPr lang="en-US"/>
        </a:p>
      </dgm:t>
    </dgm:pt>
    <dgm:pt modelId="{EE2C2371-9D5C-4795-BA4D-6F22CF04C19A}">
      <dgm:prSet custT="1"/>
      <dgm:spPr/>
      <dgm:t>
        <a:bodyPr/>
        <a:lstStyle/>
        <a:p>
          <a:pPr>
            <a:defRPr cap="all"/>
          </a:pPr>
          <a:r>
            <a:rPr lang="en-US" sz="2000" dirty="0"/>
            <a:t>Send a selfie photo of the group</a:t>
          </a:r>
        </a:p>
      </dgm:t>
    </dgm:pt>
    <dgm:pt modelId="{B2F86613-8D0E-4F85-8204-E00D44972EED}" type="parTrans" cxnId="{DECF0643-6C4A-4649-8951-EC78FAC45D2D}">
      <dgm:prSet/>
      <dgm:spPr/>
      <dgm:t>
        <a:bodyPr/>
        <a:lstStyle/>
        <a:p>
          <a:endParaRPr lang="en-US"/>
        </a:p>
      </dgm:t>
    </dgm:pt>
    <dgm:pt modelId="{58148547-C4CC-47A1-810A-D78D8AE87261}" type="sibTrans" cxnId="{DECF0643-6C4A-4649-8951-EC78FAC45D2D}">
      <dgm:prSet/>
      <dgm:spPr/>
      <dgm:t>
        <a:bodyPr/>
        <a:lstStyle/>
        <a:p>
          <a:endParaRPr lang="en-US"/>
        </a:p>
      </dgm:t>
    </dgm:pt>
    <dgm:pt modelId="{0E24D753-511C-4BD2-BE8A-DE175D10AC21}">
      <dgm:prSet/>
      <dgm:spPr/>
      <dgm:t>
        <a:bodyPr/>
        <a:lstStyle/>
        <a:p>
          <a:pPr>
            <a:defRPr cap="all"/>
          </a:pPr>
          <a:r>
            <a:rPr lang="en-US" dirty="0"/>
            <a:t>Send a voice message greeting</a:t>
          </a:r>
        </a:p>
      </dgm:t>
    </dgm:pt>
    <dgm:pt modelId="{B0A9E80B-CED7-4B36-883B-BB284FF7084F}" type="parTrans" cxnId="{47AB8E7A-07CF-4A03-8585-1C32E5705D28}">
      <dgm:prSet/>
      <dgm:spPr/>
      <dgm:t>
        <a:bodyPr/>
        <a:lstStyle/>
        <a:p>
          <a:endParaRPr lang="en-US"/>
        </a:p>
      </dgm:t>
    </dgm:pt>
    <dgm:pt modelId="{50F2F871-1586-4EF2-A670-CA353930D729}" type="sibTrans" cxnId="{47AB8E7A-07CF-4A03-8585-1C32E5705D28}">
      <dgm:prSet/>
      <dgm:spPr/>
      <dgm:t>
        <a:bodyPr/>
        <a:lstStyle/>
        <a:p>
          <a:endParaRPr lang="en-US"/>
        </a:p>
      </dgm:t>
    </dgm:pt>
    <dgm:pt modelId="{E5A37FB3-3FF2-4CB3-ABCD-94ADE02B899B}" type="pres">
      <dgm:prSet presAssocID="{2A35F3D2-068A-4BDF-B9DC-DF4549E2AD5A}" presName="root" presStyleCnt="0">
        <dgm:presLayoutVars>
          <dgm:dir/>
          <dgm:resizeHandles val="exact"/>
        </dgm:presLayoutVars>
      </dgm:prSet>
      <dgm:spPr/>
    </dgm:pt>
    <dgm:pt modelId="{0696C0C5-CB41-448C-841E-1012D765408A}" type="pres">
      <dgm:prSet presAssocID="{14B6455C-C401-4924-A532-876FBB1DB963}" presName="compNode" presStyleCnt="0"/>
      <dgm:spPr/>
    </dgm:pt>
    <dgm:pt modelId="{D0F15435-A46B-4C84-B881-802159944425}" type="pres">
      <dgm:prSet presAssocID="{14B6455C-C401-4924-A532-876FBB1DB963}" presName="iconBgRect" presStyleLbl="bgShp" presStyleIdx="0" presStyleCnt="3"/>
      <dgm:spPr/>
    </dgm:pt>
    <dgm:pt modelId="{A008CFF2-9DCA-4DD4-A175-C2917B4B8CE1}" type="pres">
      <dgm:prSet presAssocID="{14B6455C-C401-4924-A532-876FBB1DB9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nd"/>
        </a:ext>
      </dgm:extLst>
    </dgm:pt>
    <dgm:pt modelId="{000671D9-3006-43C5-8E45-A878A5D362F8}" type="pres">
      <dgm:prSet presAssocID="{14B6455C-C401-4924-A532-876FBB1DB963}" presName="spaceRect" presStyleCnt="0"/>
      <dgm:spPr/>
    </dgm:pt>
    <dgm:pt modelId="{13335127-499D-405F-BAB7-E142ECFAFDE1}" type="pres">
      <dgm:prSet presAssocID="{14B6455C-C401-4924-A532-876FBB1DB963}" presName="textRect" presStyleLbl="revTx" presStyleIdx="0" presStyleCnt="3">
        <dgm:presLayoutVars>
          <dgm:chMax val="1"/>
          <dgm:chPref val="1"/>
        </dgm:presLayoutVars>
      </dgm:prSet>
      <dgm:spPr/>
    </dgm:pt>
    <dgm:pt modelId="{B5971678-085B-4F32-BD15-BDDE6DF77567}" type="pres">
      <dgm:prSet presAssocID="{1E031FB6-03CC-4BEB-91D1-7060746048D3}" presName="sibTrans" presStyleCnt="0"/>
      <dgm:spPr/>
    </dgm:pt>
    <dgm:pt modelId="{23AA7FD5-CC22-4E7B-967C-58781C324433}" type="pres">
      <dgm:prSet presAssocID="{EE2C2371-9D5C-4795-BA4D-6F22CF04C19A}" presName="compNode" presStyleCnt="0"/>
      <dgm:spPr/>
    </dgm:pt>
    <dgm:pt modelId="{2B4E6040-4561-4BBF-A64F-5E3D017285FE}" type="pres">
      <dgm:prSet presAssocID="{EE2C2371-9D5C-4795-BA4D-6F22CF04C19A}" presName="iconBgRect" presStyleLbl="bgShp" presStyleIdx="1" presStyleCnt="3"/>
      <dgm:spPr/>
    </dgm:pt>
    <dgm:pt modelId="{310923E4-0371-431E-9C07-6E067B0ED40D}" type="pres">
      <dgm:prSet presAssocID="{EE2C2371-9D5C-4795-BA4D-6F22CF04C1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mera"/>
        </a:ext>
      </dgm:extLst>
    </dgm:pt>
    <dgm:pt modelId="{21E1B4C9-8FFE-4BF9-9947-B4974233186A}" type="pres">
      <dgm:prSet presAssocID="{EE2C2371-9D5C-4795-BA4D-6F22CF04C19A}" presName="spaceRect" presStyleCnt="0"/>
      <dgm:spPr/>
    </dgm:pt>
    <dgm:pt modelId="{8E903DF8-E731-4FC7-9620-4E5025AC9825}" type="pres">
      <dgm:prSet presAssocID="{EE2C2371-9D5C-4795-BA4D-6F22CF04C19A}" presName="textRect" presStyleLbl="revTx" presStyleIdx="1" presStyleCnt="3">
        <dgm:presLayoutVars>
          <dgm:chMax val="1"/>
          <dgm:chPref val="1"/>
        </dgm:presLayoutVars>
      </dgm:prSet>
      <dgm:spPr/>
    </dgm:pt>
    <dgm:pt modelId="{70DBC68D-3D16-4F2E-8DFF-3563910CB530}" type="pres">
      <dgm:prSet presAssocID="{58148547-C4CC-47A1-810A-D78D8AE87261}" presName="sibTrans" presStyleCnt="0"/>
      <dgm:spPr/>
    </dgm:pt>
    <dgm:pt modelId="{22B270D4-0676-4724-BBAF-D33E8F59C770}" type="pres">
      <dgm:prSet presAssocID="{0E24D753-511C-4BD2-BE8A-DE175D10AC21}" presName="compNode" presStyleCnt="0"/>
      <dgm:spPr/>
    </dgm:pt>
    <dgm:pt modelId="{7AF7074A-41C8-46C7-849C-A4C4F930B9FC}" type="pres">
      <dgm:prSet presAssocID="{0E24D753-511C-4BD2-BE8A-DE175D10AC21}" presName="iconBgRect" presStyleLbl="bgShp" presStyleIdx="2" presStyleCnt="3"/>
      <dgm:spPr/>
    </dgm:pt>
    <dgm:pt modelId="{697B6BC2-836D-4B40-8591-02A67E947E58}" type="pres">
      <dgm:prSet presAssocID="{0E24D753-511C-4BD2-BE8A-DE175D10AC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7415FB35-2F6E-420C-B2E5-4F5842519786}" type="pres">
      <dgm:prSet presAssocID="{0E24D753-511C-4BD2-BE8A-DE175D10AC21}" presName="spaceRect" presStyleCnt="0"/>
      <dgm:spPr/>
    </dgm:pt>
    <dgm:pt modelId="{45A6CE7F-989A-4ED1-BF84-7074CB1F99FA}" type="pres">
      <dgm:prSet presAssocID="{0E24D753-511C-4BD2-BE8A-DE175D10AC21}" presName="textRect" presStyleLbl="revTx" presStyleIdx="2" presStyleCnt="3">
        <dgm:presLayoutVars>
          <dgm:chMax val="1"/>
          <dgm:chPref val="1"/>
        </dgm:presLayoutVars>
      </dgm:prSet>
      <dgm:spPr/>
    </dgm:pt>
  </dgm:ptLst>
  <dgm:cxnLst>
    <dgm:cxn modelId="{DECF0643-6C4A-4649-8951-EC78FAC45D2D}" srcId="{2A35F3D2-068A-4BDF-B9DC-DF4549E2AD5A}" destId="{EE2C2371-9D5C-4795-BA4D-6F22CF04C19A}" srcOrd="1" destOrd="0" parTransId="{B2F86613-8D0E-4F85-8204-E00D44972EED}" sibTransId="{58148547-C4CC-47A1-810A-D78D8AE87261}"/>
    <dgm:cxn modelId="{82C38A50-FE01-4D3E-A72F-C675342C9865}" type="presOf" srcId="{2A35F3D2-068A-4BDF-B9DC-DF4549E2AD5A}" destId="{E5A37FB3-3FF2-4CB3-ABCD-94ADE02B899B}" srcOrd="0" destOrd="0" presId="urn:microsoft.com/office/officeart/2018/5/layout/IconCircleLabelList"/>
    <dgm:cxn modelId="{5508096F-B844-42CE-AB85-F2E23F7E0D7B}" srcId="{2A35F3D2-068A-4BDF-B9DC-DF4549E2AD5A}" destId="{14B6455C-C401-4924-A532-876FBB1DB963}" srcOrd="0" destOrd="0" parTransId="{73DBAC59-4323-4DB6-905B-12FF7C5E7FA2}" sibTransId="{1E031FB6-03CC-4BEB-91D1-7060746048D3}"/>
    <dgm:cxn modelId="{47AB8E7A-07CF-4A03-8585-1C32E5705D28}" srcId="{2A35F3D2-068A-4BDF-B9DC-DF4549E2AD5A}" destId="{0E24D753-511C-4BD2-BE8A-DE175D10AC21}" srcOrd="2" destOrd="0" parTransId="{B0A9E80B-CED7-4B36-883B-BB284FF7084F}" sibTransId="{50F2F871-1586-4EF2-A670-CA353930D729}"/>
    <dgm:cxn modelId="{C734CF8E-14A9-4629-8B0C-53E6BCEBBBF7}" type="presOf" srcId="{0E24D753-511C-4BD2-BE8A-DE175D10AC21}" destId="{45A6CE7F-989A-4ED1-BF84-7074CB1F99FA}" srcOrd="0" destOrd="0" presId="urn:microsoft.com/office/officeart/2018/5/layout/IconCircleLabelList"/>
    <dgm:cxn modelId="{DE62059F-A8B8-4EB3-9655-651900F14A60}" type="presOf" srcId="{EE2C2371-9D5C-4795-BA4D-6F22CF04C19A}" destId="{8E903DF8-E731-4FC7-9620-4E5025AC9825}" srcOrd="0" destOrd="0" presId="urn:microsoft.com/office/officeart/2018/5/layout/IconCircleLabelList"/>
    <dgm:cxn modelId="{796FE1F3-A9B0-4C31-B270-AF561F3179F1}" type="presOf" srcId="{14B6455C-C401-4924-A532-876FBB1DB963}" destId="{13335127-499D-405F-BAB7-E142ECFAFDE1}" srcOrd="0" destOrd="0" presId="urn:microsoft.com/office/officeart/2018/5/layout/IconCircleLabelList"/>
    <dgm:cxn modelId="{6C5AA5A7-3E18-4756-9CC5-51140F370626}" type="presParOf" srcId="{E5A37FB3-3FF2-4CB3-ABCD-94ADE02B899B}" destId="{0696C0C5-CB41-448C-841E-1012D765408A}" srcOrd="0" destOrd="0" presId="urn:microsoft.com/office/officeart/2018/5/layout/IconCircleLabelList"/>
    <dgm:cxn modelId="{F17A10CC-429A-4065-A737-C40551ACA47A}" type="presParOf" srcId="{0696C0C5-CB41-448C-841E-1012D765408A}" destId="{D0F15435-A46B-4C84-B881-802159944425}" srcOrd="0" destOrd="0" presId="urn:microsoft.com/office/officeart/2018/5/layout/IconCircleLabelList"/>
    <dgm:cxn modelId="{2003FF50-2009-4D69-93F2-D88A08D265B2}" type="presParOf" srcId="{0696C0C5-CB41-448C-841E-1012D765408A}" destId="{A008CFF2-9DCA-4DD4-A175-C2917B4B8CE1}" srcOrd="1" destOrd="0" presId="urn:microsoft.com/office/officeart/2018/5/layout/IconCircleLabelList"/>
    <dgm:cxn modelId="{F3ACFF1B-8417-461C-9C55-85AE47E3FE2B}" type="presParOf" srcId="{0696C0C5-CB41-448C-841E-1012D765408A}" destId="{000671D9-3006-43C5-8E45-A878A5D362F8}" srcOrd="2" destOrd="0" presId="urn:microsoft.com/office/officeart/2018/5/layout/IconCircleLabelList"/>
    <dgm:cxn modelId="{F5078EAC-5203-4F19-8C7A-C2DC8C62DEC4}" type="presParOf" srcId="{0696C0C5-CB41-448C-841E-1012D765408A}" destId="{13335127-499D-405F-BAB7-E142ECFAFDE1}" srcOrd="3" destOrd="0" presId="urn:microsoft.com/office/officeart/2018/5/layout/IconCircleLabelList"/>
    <dgm:cxn modelId="{8A4D1E99-F0BE-4B44-ABC1-4B110C7369C3}" type="presParOf" srcId="{E5A37FB3-3FF2-4CB3-ABCD-94ADE02B899B}" destId="{B5971678-085B-4F32-BD15-BDDE6DF77567}" srcOrd="1" destOrd="0" presId="urn:microsoft.com/office/officeart/2018/5/layout/IconCircleLabelList"/>
    <dgm:cxn modelId="{D4E42E3F-6EDD-45D0-884E-920E18D3BFB7}" type="presParOf" srcId="{E5A37FB3-3FF2-4CB3-ABCD-94ADE02B899B}" destId="{23AA7FD5-CC22-4E7B-967C-58781C324433}" srcOrd="2" destOrd="0" presId="urn:microsoft.com/office/officeart/2018/5/layout/IconCircleLabelList"/>
    <dgm:cxn modelId="{0CAC402E-1E27-4E1F-A628-F59406D9AFB3}" type="presParOf" srcId="{23AA7FD5-CC22-4E7B-967C-58781C324433}" destId="{2B4E6040-4561-4BBF-A64F-5E3D017285FE}" srcOrd="0" destOrd="0" presId="urn:microsoft.com/office/officeart/2018/5/layout/IconCircleLabelList"/>
    <dgm:cxn modelId="{0FEB46EE-0240-42DB-845F-61C06E90F7D2}" type="presParOf" srcId="{23AA7FD5-CC22-4E7B-967C-58781C324433}" destId="{310923E4-0371-431E-9C07-6E067B0ED40D}" srcOrd="1" destOrd="0" presId="urn:microsoft.com/office/officeart/2018/5/layout/IconCircleLabelList"/>
    <dgm:cxn modelId="{F592AB2D-E56B-42EE-92CA-BD0AEC0E61BD}" type="presParOf" srcId="{23AA7FD5-CC22-4E7B-967C-58781C324433}" destId="{21E1B4C9-8FFE-4BF9-9947-B4974233186A}" srcOrd="2" destOrd="0" presId="urn:microsoft.com/office/officeart/2018/5/layout/IconCircleLabelList"/>
    <dgm:cxn modelId="{484E4DA5-31CF-49F5-B136-F16A04A8BB07}" type="presParOf" srcId="{23AA7FD5-CC22-4E7B-967C-58781C324433}" destId="{8E903DF8-E731-4FC7-9620-4E5025AC9825}" srcOrd="3" destOrd="0" presId="urn:microsoft.com/office/officeart/2018/5/layout/IconCircleLabelList"/>
    <dgm:cxn modelId="{2BA7D903-6299-4D77-BA68-BCE774A96F70}" type="presParOf" srcId="{E5A37FB3-3FF2-4CB3-ABCD-94ADE02B899B}" destId="{70DBC68D-3D16-4F2E-8DFF-3563910CB530}" srcOrd="3" destOrd="0" presId="urn:microsoft.com/office/officeart/2018/5/layout/IconCircleLabelList"/>
    <dgm:cxn modelId="{159BFADE-9A53-4576-9EDF-3BD9D2C92D91}" type="presParOf" srcId="{E5A37FB3-3FF2-4CB3-ABCD-94ADE02B899B}" destId="{22B270D4-0676-4724-BBAF-D33E8F59C770}" srcOrd="4" destOrd="0" presId="urn:microsoft.com/office/officeart/2018/5/layout/IconCircleLabelList"/>
    <dgm:cxn modelId="{DD34E981-99DC-491B-89E3-C621864AB453}" type="presParOf" srcId="{22B270D4-0676-4724-BBAF-D33E8F59C770}" destId="{7AF7074A-41C8-46C7-849C-A4C4F930B9FC}" srcOrd="0" destOrd="0" presId="urn:microsoft.com/office/officeart/2018/5/layout/IconCircleLabelList"/>
    <dgm:cxn modelId="{3F1EF0A6-33A6-4F11-B961-E670BA19E83B}" type="presParOf" srcId="{22B270D4-0676-4724-BBAF-D33E8F59C770}" destId="{697B6BC2-836D-4B40-8591-02A67E947E58}" srcOrd="1" destOrd="0" presId="urn:microsoft.com/office/officeart/2018/5/layout/IconCircleLabelList"/>
    <dgm:cxn modelId="{BFD4FAD3-E666-47DB-940F-ADE278412F58}" type="presParOf" srcId="{22B270D4-0676-4724-BBAF-D33E8F59C770}" destId="{7415FB35-2F6E-420C-B2E5-4F5842519786}" srcOrd="2" destOrd="0" presId="urn:microsoft.com/office/officeart/2018/5/layout/IconCircleLabelList"/>
    <dgm:cxn modelId="{85875162-6519-4AD4-8C91-AEBD09417891}" type="presParOf" srcId="{22B270D4-0676-4724-BBAF-D33E8F59C770}" destId="{45A6CE7F-989A-4ED1-BF84-7074CB1F99F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A70363-787E-4ECA-A5B7-30F856C73CD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0C02725-AE19-44D8-BDE2-DA56AE976463}">
      <dgm:prSet custT="1"/>
      <dgm:spPr/>
      <dgm:t>
        <a:bodyPr/>
        <a:lstStyle/>
        <a:p>
          <a:pPr>
            <a:lnSpc>
              <a:spcPct val="100000"/>
            </a:lnSpc>
            <a:defRPr cap="all"/>
          </a:pPr>
          <a:r>
            <a:rPr lang="en-US" sz="2000" dirty="0"/>
            <a:t>Create a WhatsApp group</a:t>
          </a:r>
        </a:p>
      </dgm:t>
    </dgm:pt>
    <dgm:pt modelId="{09662CDD-AFFB-45B0-955C-B5A6F8CF63CB}" type="parTrans" cxnId="{5E99D3F2-E6ED-4B63-852C-3656FCABEEDB}">
      <dgm:prSet/>
      <dgm:spPr/>
      <dgm:t>
        <a:bodyPr/>
        <a:lstStyle/>
        <a:p>
          <a:endParaRPr lang="en-US"/>
        </a:p>
      </dgm:t>
    </dgm:pt>
    <dgm:pt modelId="{A7528565-540A-4510-9E02-042AE9A1822A}" type="sibTrans" cxnId="{5E99D3F2-E6ED-4B63-852C-3656FCABEEDB}">
      <dgm:prSet/>
      <dgm:spPr/>
      <dgm:t>
        <a:bodyPr/>
        <a:lstStyle/>
        <a:p>
          <a:endParaRPr lang="en-US"/>
        </a:p>
      </dgm:t>
    </dgm:pt>
    <dgm:pt modelId="{192B0BBF-7840-4F84-9E65-7F5C7FD7FDF7}">
      <dgm:prSet custT="1"/>
      <dgm:spPr/>
      <dgm:t>
        <a:bodyPr/>
        <a:lstStyle/>
        <a:p>
          <a:pPr>
            <a:lnSpc>
              <a:spcPct val="100000"/>
            </a:lnSpc>
            <a:defRPr cap="all"/>
          </a:pPr>
          <a:r>
            <a:rPr lang="en-US" sz="2000" dirty="0"/>
            <a:t>Send text or voice message to the group</a:t>
          </a:r>
        </a:p>
      </dgm:t>
    </dgm:pt>
    <dgm:pt modelId="{1D5F5799-A129-4393-AEA2-915E641252EA}" type="parTrans" cxnId="{D0B26699-CE97-4428-B145-8FD742A6FA54}">
      <dgm:prSet/>
      <dgm:spPr/>
      <dgm:t>
        <a:bodyPr/>
        <a:lstStyle/>
        <a:p>
          <a:endParaRPr lang="en-US"/>
        </a:p>
      </dgm:t>
    </dgm:pt>
    <dgm:pt modelId="{987E65DC-E2FA-43CD-8E1D-5FC8AFF5D992}" type="sibTrans" cxnId="{D0B26699-CE97-4428-B145-8FD742A6FA54}">
      <dgm:prSet/>
      <dgm:spPr/>
      <dgm:t>
        <a:bodyPr/>
        <a:lstStyle/>
        <a:p>
          <a:endParaRPr lang="en-US"/>
        </a:p>
      </dgm:t>
    </dgm:pt>
    <dgm:pt modelId="{B64FE3BA-43A7-47A1-B8B5-59C707762C3B}">
      <dgm:prSet custT="1"/>
      <dgm:spPr/>
      <dgm:t>
        <a:bodyPr/>
        <a:lstStyle/>
        <a:p>
          <a:pPr>
            <a:lnSpc>
              <a:spcPct val="100000"/>
            </a:lnSpc>
            <a:defRPr cap="all"/>
          </a:pPr>
          <a:r>
            <a:rPr lang="en-US" sz="2000" dirty="0"/>
            <a:t>Share a selfie to the group</a:t>
          </a:r>
        </a:p>
      </dgm:t>
    </dgm:pt>
    <dgm:pt modelId="{D84CE8D3-6C0D-40A5-B565-52F7D9A77028}" type="parTrans" cxnId="{1218D2CB-2F2F-443C-B78A-8054BFF7117E}">
      <dgm:prSet/>
      <dgm:spPr/>
      <dgm:t>
        <a:bodyPr/>
        <a:lstStyle/>
        <a:p>
          <a:endParaRPr lang="en-US"/>
        </a:p>
      </dgm:t>
    </dgm:pt>
    <dgm:pt modelId="{C5DF74AF-1951-431C-B3B0-58D593B3BDDD}" type="sibTrans" cxnId="{1218D2CB-2F2F-443C-B78A-8054BFF7117E}">
      <dgm:prSet/>
      <dgm:spPr/>
      <dgm:t>
        <a:bodyPr/>
        <a:lstStyle/>
        <a:p>
          <a:endParaRPr lang="en-US"/>
        </a:p>
      </dgm:t>
    </dgm:pt>
    <dgm:pt modelId="{431C134D-4CA7-4DD0-BCBF-3B679494EAE0}" type="pres">
      <dgm:prSet presAssocID="{EAA70363-787E-4ECA-A5B7-30F856C73CDA}" presName="root" presStyleCnt="0">
        <dgm:presLayoutVars>
          <dgm:dir/>
          <dgm:resizeHandles val="exact"/>
        </dgm:presLayoutVars>
      </dgm:prSet>
      <dgm:spPr/>
    </dgm:pt>
    <dgm:pt modelId="{A2C4FB95-CF80-4B82-B28F-1CE15C8CDB81}" type="pres">
      <dgm:prSet presAssocID="{20C02725-AE19-44D8-BDE2-DA56AE976463}" presName="compNode" presStyleCnt="0"/>
      <dgm:spPr/>
    </dgm:pt>
    <dgm:pt modelId="{59645FC7-D0DD-4A79-9F35-979E8615A11B}" type="pres">
      <dgm:prSet presAssocID="{20C02725-AE19-44D8-BDE2-DA56AE976463}" presName="iconBgRect" presStyleLbl="bgShp" presStyleIdx="0" presStyleCnt="3"/>
      <dgm:spPr/>
    </dgm:pt>
    <dgm:pt modelId="{34B79930-E5E6-4365-A64F-7A4FB9686305}" type="pres">
      <dgm:prSet presAssocID="{20C02725-AE19-44D8-BDE2-DA56AE9764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6E1A012-038B-4D6B-BECB-3F9F87B44A27}" type="pres">
      <dgm:prSet presAssocID="{20C02725-AE19-44D8-BDE2-DA56AE976463}" presName="spaceRect" presStyleCnt="0"/>
      <dgm:spPr/>
    </dgm:pt>
    <dgm:pt modelId="{40502129-8D07-4B40-8482-8C9A0F9F2C87}" type="pres">
      <dgm:prSet presAssocID="{20C02725-AE19-44D8-BDE2-DA56AE976463}" presName="textRect" presStyleLbl="revTx" presStyleIdx="0" presStyleCnt="3">
        <dgm:presLayoutVars>
          <dgm:chMax val="1"/>
          <dgm:chPref val="1"/>
        </dgm:presLayoutVars>
      </dgm:prSet>
      <dgm:spPr/>
    </dgm:pt>
    <dgm:pt modelId="{9EFE593D-2CF7-4F63-9C3D-1CC2A9A0592D}" type="pres">
      <dgm:prSet presAssocID="{A7528565-540A-4510-9E02-042AE9A1822A}" presName="sibTrans" presStyleCnt="0"/>
      <dgm:spPr/>
    </dgm:pt>
    <dgm:pt modelId="{35E8C78B-18E1-459E-8A89-CF925A6496F7}" type="pres">
      <dgm:prSet presAssocID="{192B0BBF-7840-4F84-9E65-7F5C7FD7FDF7}" presName="compNode" presStyleCnt="0"/>
      <dgm:spPr/>
    </dgm:pt>
    <dgm:pt modelId="{4141F00E-85E0-43BC-A7B9-9CB57AB58725}" type="pres">
      <dgm:prSet presAssocID="{192B0BBF-7840-4F84-9E65-7F5C7FD7FDF7}" presName="iconBgRect" presStyleLbl="bgShp" presStyleIdx="1" presStyleCnt="3"/>
      <dgm:spPr/>
    </dgm:pt>
    <dgm:pt modelId="{B11A3EB9-A33A-4E36-97D4-3734FC6538AE}" type="pres">
      <dgm:prSet presAssocID="{192B0BBF-7840-4F84-9E65-7F5C7FD7FD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7D22B718-FBC3-443C-9E81-ACE01753C6CE}" type="pres">
      <dgm:prSet presAssocID="{192B0BBF-7840-4F84-9E65-7F5C7FD7FDF7}" presName="spaceRect" presStyleCnt="0"/>
      <dgm:spPr/>
    </dgm:pt>
    <dgm:pt modelId="{C6F46B09-FB4D-48F4-9893-B493B0A37156}" type="pres">
      <dgm:prSet presAssocID="{192B0BBF-7840-4F84-9E65-7F5C7FD7FDF7}" presName="textRect" presStyleLbl="revTx" presStyleIdx="1" presStyleCnt="3">
        <dgm:presLayoutVars>
          <dgm:chMax val="1"/>
          <dgm:chPref val="1"/>
        </dgm:presLayoutVars>
      </dgm:prSet>
      <dgm:spPr/>
    </dgm:pt>
    <dgm:pt modelId="{FBC1A785-6B55-4D94-A910-3FA04F69CA0D}" type="pres">
      <dgm:prSet presAssocID="{987E65DC-E2FA-43CD-8E1D-5FC8AFF5D992}" presName="sibTrans" presStyleCnt="0"/>
      <dgm:spPr/>
    </dgm:pt>
    <dgm:pt modelId="{06162E6C-CE8F-4C4A-8FEA-3074791F662A}" type="pres">
      <dgm:prSet presAssocID="{B64FE3BA-43A7-47A1-B8B5-59C707762C3B}" presName="compNode" presStyleCnt="0"/>
      <dgm:spPr/>
    </dgm:pt>
    <dgm:pt modelId="{74A9A270-8612-4DB9-B3FF-DBECFB289DAC}" type="pres">
      <dgm:prSet presAssocID="{B64FE3BA-43A7-47A1-B8B5-59C707762C3B}" presName="iconBgRect" presStyleLbl="bgShp" presStyleIdx="2" presStyleCnt="3"/>
      <dgm:spPr/>
    </dgm:pt>
    <dgm:pt modelId="{3DE1B20A-F427-4396-B8F9-E6FE501959FF}" type="pres">
      <dgm:prSet presAssocID="{B64FE3BA-43A7-47A1-B8B5-59C707762C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re With Person"/>
        </a:ext>
      </dgm:extLst>
    </dgm:pt>
    <dgm:pt modelId="{3BA6E3A8-19F5-4C03-B31C-78FE9738AE41}" type="pres">
      <dgm:prSet presAssocID="{B64FE3BA-43A7-47A1-B8B5-59C707762C3B}" presName="spaceRect" presStyleCnt="0"/>
      <dgm:spPr/>
    </dgm:pt>
    <dgm:pt modelId="{DDB965A8-4286-4B18-9AE0-622A2A9B20BB}" type="pres">
      <dgm:prSet presAssocID="{B64FE3BA-43A7-47A1-B8B5-59C707762C3B}" presName="textRect" presStyleLbl="revTx" presStyleIdx="2" presStyleCnt="3">
        <dgm:presLayoutVars>
          <dgm:chMax val="1"/>
          <dgm:chPref val="1"/>
        </dgm:presLayoutVars>
      </dgm:prSet>
      <dgm:spPr/>
    </dgm:pt>
  </dgm:ptLst>
  <dgm:cxnLst>
    <dgm:cxn modelId="{6715F142-21E0-4284-B288-48EE36C7E040}" type="presOf" srcId="{EAA70363-787E-4ECA-A5B7-30F856C73CDA}" destId="{431C134D-4CA7-4DD0-BCBF-3B679494EAE0}" srcOrd="0" destOrd="0" presId="urn:microsoft.com/office/officeart/2018/5/layout/IconCircleLabelList"/>
    <dgm:cxn modelId="{17B06149-DD68-4321-A84A-9EC86BA5EFC4}" type="presOf" srcId="{B64FE3BA-43A7-47A1-B8B5-59C707762C3B}" destId="{DDB965A8-4286-4B18-9AE0-622A2A9B20BB}" srcOrd="0" destOrd="0" presId="urn:microsoft.com/office/officeart/2018/5/layout/IconCircleLabelList"/>
    <dgm:cxn modelId="{D0B26699-CE97-4428-B145-8FD742A6FA54}" srcId="{EAA70363-787E-4ECA-A5B7-30F856C73CDA}" destId="{192B0BBF-7840-4F84-9E65-7F5C7FD7FDF7}" srcOrd="1" destOrd="0" parTransId="{1D5F5799-A129-4393-AEA2-915E641252EA}" sibTransId="{987E65DC-E2FA-43CD-8E1D-5FC8AFF5D992}"/>
    <dgm:cxn modelId="{1218D2CB-2F2F-443C-B78A-8054BFF7117E}" srcId="{EAA70363-787E-4ECA-A5B7-30F856C73CDA}" destId="{B64FE3BA-43A7-47A1-B8B5-59C707762C3B}" srcOrd="2" destOrd="0" parTransId="{D84CE8D3-6C0D-40A5-B565-52F7D9A77028}" sibTransId="{C5DF74AF-1951-431C-B3B0-58D593B3BDDD}"/>
    <dgm:cxn modelId="{3F93EFD7-98BB-4D14-913E-C8C363080B1C}" type="presOf" srcId="{192B0BBF-7840-4F84-9E65-7F5C7FD7FDF7}" destId="{C6F46B09-FB4D-48F4-9893-B493B0A37156}" srcOrd="0" destOrd="0" presId="urn:microsoft.com/office/officeart/2018/5/layout/IconCircleLabelList"/>
    <dgm:cxn modelId="{5E99D3F2-E6ED-4B63-852C-3656FCABEEDB}" srcId="{EAA70363-787E-4ECA-A5B7-30F856C73CDA}" destId="{20C02725-AE19-44D8-BDE2-DA56AE976463}" srcOrd="0" destOrd="0" parTransId="{09662CDD-AFFB-45B0-955C-B5A6F8CF63CB}" sibTransId="{A7528565-540A-4510-9E02-042AE9A1822A}"/>
    <dgm:cxn modelId="{252A45FD-CC29-427B-B51F-1DAFE37E4F66}" type="presOf" srcId="{20C02725-AE19-44D8-BDE2-DA56AE976463}" destId="{40502129-8D07-4B40-8482-8C9A0F9F2C87}" srcOrd="0" destOrd="0" presId="urn:microsoft.com/office/officeart/2018/5/layout/IconCircleLabelList"/>
    <dgm:cxn modelId="{5500963A-A1F4-4AB2-B154-85E8C9C71E53}" type="presParOf" srcId="{431C134D-4CA7-4DD0-BCBF-3B679494EAE0}" destId="{A2C4FB95-CF80-4B82-B28F-1CE15C8CDB81}" srcOrd="0" destOrd="0" presId="urn:microsoft.com/office/officeart/2018/5/layout/IconCircleLabelList"/>
    <dgm:cxn modelId="{9778A0E6-DC5F-43C5-99C9-649C3551CFDB}" type="presParOf" srcId="{A2C4FB95-CF80-4B82-B28F-1CE15C8CDB81}" destId="{59645FC7-D0DD-4A79-9F35-979E8615A11B}" srcOrd="0" destOrd="0" presId="urn:microsoft.com/office/officeart/2018/5/layout/IconCircleLabelList"/>
    <dgm:cxn modelId="{A45F9D6C-9CB0-46CA-92B7-F110781F864C}" type="presParOf" srcId="{A2C4FB95-CF80-4B82-B28F-1CE15C8CDB81}" destId="{34B79930-E5E6-4365-A64F-7A4FB9686305}" srcOrd="1" destOrd="0" presId="urn:microsoft.com/office/officeart/2018/5/layout/IconCircleLabelList"/>
    <dgm:cxn modelId="{FC9C4739-6770-4264-995A-9387D4FB7F46}" type="presParOf" srcId="{A2C4FB95-CF80-4B82-B28F-1CE15C8CDB81}" destId="{A6E1A012-038B-4D6B-BECB-3F9F87B44A27}" srcOrd="2" destOrd="0" presId="urn:microsoft.com/office/officeart/2018/5/layout/IconCircleLabelList"/>
    <dgm:cxn modelId="{4EBFB123-FCFA-420E-9EFF-BCA059C29A2B}" type="presParOf" srcId="{A2C4FB95-CF80-4B82-B28F-1CE15C8CDB81}" destId="{40502129-8D07-4B40-8482-8C9A0F9F2C87}" srcOrd="3" destOrd="0" presId="urn:microsoft.com/office/officeart/2018/5/layout/IconCircleLabelList"/>
    <dgm:cxn modelId="{BB0EF25E-5885-4C6C-A8ED-898BA146AC1D}" type="presParOf" srcId="{431C134D-4CA7-4DD0-BCBF-3B679494EAE0}" destId="{9EFE593D-2CF7-4F63-9C3D-1CC2A9A0592D}" srcOrd="1" destOrd="0" presId="urn:microsoft.com/office/officeart/2018/5/layout/IconCircleLabelList"/>
    <dgm:cxn modelId="{5ED9C99C-0D68-49E9-B47A-C878E992DC8F}" type="presParOf" srcId="{431C134D-4CA7-4DD0-BCBF-3B679494EAE0}" destId="{35E8C78B-18E1-459E-8A89-CF925A6496F7}" srcOrd="2" destOrd="0" presId="urn:microsoft.com/office/officeart/2018/5/layout/IconCircleLabelList"/>
    <dgm:cxn modelId="{FFEFC408-C34C-49DC-96F5-B61BF70EA10F}" type="presParOf" srcId="{35E8C78B-18E1-459E-8A89-CF925A6496F7}" destId="{4141F00E-85E0-43BC-A7B9-9CB57AB58725}" srcOrd="0" destOrd="0" presId="urn:microsoft.com/office/officeart/2018/5/layout/IconCircleLabelList"/>
    <dgm:cxn modelId="{F5E24E9A-558D-4C39-B3C8-CFF9EB10C708}" type="presParOf" srcId="{35E8C78B-18E1-459E-8A89-CF925A6496F7}" destId="{B11A3EB9-A33A-4E36-97D4-3734FC6538AE}" srcOrd="1" destOrd="0" presId="urn:microsoft.com/office/officeart/2018/5/layout/IconCircleLabelList"/>
    <dgm:cxn modelId="{9E10E39C-76D9-4603-9C24-3FC41C7F4102}" type="presParOf" srcId="{35E8C78B-18E1-459E-8A89-CF925A6496F7}" destId="{7D22B718-FBC3-443C-9E81-ACE01753C6CE}" srcOrd="2" destOrd="0" presId="urn:microsoft.com/office/officeart/2018/5/layout/IconCircleLabelList"/>
    <dgm:cxn modelId="{5D4DD2F4-94AF-4B41-A746-F33DBC305498}" type="presParOf" srcId="{35E8C78B-18E1-459E-8A89-CF925A6496F7}" destId="{C6F46B09-FB4D-48F4-9893-B493B0A37156}" srcOrd="3" destOrd="0" presId="urn:microsoft.com/office/officeart/2018/5/layout/IconCircleLabelList"/>
    <dgm:cxn modelId="{DBBB811C-6660-4925-B57A-94161861B115}" type="presParOf" srcId="{431C134D-4CA7-4DD0-BCBF-3B679494EAE0}" destId="{FBC1A785-6B55-4D94-A910-3FA04F69CA0D}" srcOrd="3" destOrd="0" presId="urn:microsoft.com/office/officeart/2018/5/layout/IconCircleLabelList"/>
    <dgm:cxn modelId="{CD54AEAB-33ED-4539-BEB7-C28994F1A514}" type="presParOf" srcId="{431C134D-4CA7-4DD0-BCBF-3B679494EAE0}" destId="{06162E6C-CE8F-4C4A-8FEA-3074791F662A}" srcOrd="4" destOrd="0" presId="urn:microsoft.com/office/officeart/2018/5/layout/IconCircleLabelList"/>
    <dgm:cxn modelId="{25E14BF4-FB8F-4E65-9758-4F96EB64C1AA}" type="presParOf" srcId="{06162E6C-CE8F-4C4A-8FEA-3074791F662A}" destId="{74A9A270-8612-4DB9-B3FF-DBECFB289DAC}" srcOrd="0" destOrd="0" presId="urn:microsoft.com/office/officeart/2018/5/layout/IconCircleLabelList"/>
    <dgm:cxn modelId="{9846DB1F-2E2E-49D6-BA87-6549806D5977}" type="presParOf" srcId="{06162E6C-CE8F-4C4A-8FEA-3074791F662A}" destId="{3DE1B20A-F427-4396-B8F9-E6FE501959FF}" srcOrd="1" destOrd="0" presId="urn:microsoft.com/office/officeart/2018/5/layout/IconCircleLabelList"/>
    <dgm:cxn modelId="{010D5829-3EA4-4A9C-89F2-DFAD7D7D1ED4}" type="presParOf" srcId="{06162E6C-CE8F-4C4A-8FEA-3074791F662A}" destId="{3BA6E3A8-19F5-4C03-B31C-78FE9738AE41}" srcOrd="2" destOrd="0" presId="urn:microsoft.com/office/officeart/2018/5/layout/IconCircleLabelList"/>
    <dgm:cxn modelId="{3574304C-2940-459C-A5E5-072BE1ED540A}" type="presParOf" srcId="{06162E6C-CE8F-4C4A-8FEA-3074791F662A}" destId="{DDB965A8-4286-4B18-9AE0-622A2A9B20B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EC961-2C03-4EE8-B9D9-D08746D0C8B0}">
      <dsp:nvSpPr>
        <dsp:cNvPr id="0" name=""/>
        <dsp:cNvSpPr/>
      </dsp:nvSpPr>
      <dsp:spPr>
        <a:xfrm>
          <a:off x="577972" y="2198"/>
          <a:ext cx="1947125" cy="11682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1. 😂 Face with Tears of Joy</a:t>
          </a:r>
        </a:p>
      </dsp:txBody>
      <dsp:txXfrm>
        <a:off x="577972" y="2198"/>
        <a:ext cx="1947125" cy="1168275"/>
      </dsp:txXfrm>
    </dsp:sp>
    <dsp:sp modelId="{6029AD6C-9D19-478B-A347-B468A9C02D82}">
      <dsp:nvSpPr>
        <dsp:cNvPr id="0" name=""/>
        <dsp:cNvSpPr/>
      </dsp:nvSpPr>
      <dsp:spPr>
        <a:xfrm>
          <a:off x="2719810" y="2198"/>
          <a:ext cx="1947125" cy="11682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2. ❤️ Red Heart</a:t>
          </a:r>
        </a:p>
      </dsp:txBody>
      <dsp:txXfrm>
        <a:off x="2719810" y="2198"/>
        <a:ext cx="1947125" cy="1168275"/>
      </dsp:txXfrm>
    </dsp:sp>
    <dsp:sp modelId="{DF704EA1-887C-4B9F-850B-D64A75F5EB7A}">
      <dsp:nvSpPr>
        <dsp:cNvPr id="0" name=""/>
        <dsp:cNvSpPr/>
      </dsp:nvSpPr>
      <dsp:spPr>
        <a:xfrm>
          <a:off x="4861648" y="2198"/>
          <a:ext cx="1947125" cy="11682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3. 😍 Smiling Face with Heart-Eyes</a:t>
          </a:r>
        </a:p>
      </dsp:txBody>
      <dsp:txXfrm>
        <a:off x="4861648" y="2198"/>
        <a:ext cx="1947125" cy="1168275"/>
      </dsp:txXfrm>
    </dsp:sp>
    <dsp:sp modelId="{24FC4FF2-4340-4599-8647-4CB6534E64DF}">
      <dsp:nvSpPr>
        <dsp:cNvPr id="0" name=""/>
        <dsp:cNvSpPr/>
      </dsp:nvSpPr>
      <dsp:spPr>
        <a:xfrm>
          <a:off x="7003485" y="2198"/>
          <a:ext cx="1947125" cy="11682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4. 😊 Smiling Face with Smiling Eyes</a:t>
          </a:r>
        </a:p>
      </dsp:txBody>
      <dsp:txXfrm>
        <a:off x="7003485" y="2198"/>
        <a:ext cx="1947125" cy="1168275"/>
      </dsp:txXfrm>
    </dsp:sp>
    <dsp:sp modelId="{06862B64-4D6B-4CFD-B9FD-4438DCB4CF5E}">
      <dsp:nvSpPr>
        <dsp:cNvPr id="0" name=""/>
        <dsp:cNvSpPr/>
      </dsp:nvSpPr>
      <dsp:spPr>
        <a:xfrm>
          <a:off x="577972" y="1365185"/>
          <a:ext cx="1947125" cy="11682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5. 🥺 Pleading Face</a:t>
          </a:r>
        </a:p>
      </dsp:txBody>
      <dsp:txXfrm>
        <a:off x="577972" y="1365185"/>
        <a:ext cx="1947125" cy="1168275"/>
      </dsp:txXfrm>
    </dsp:sp>
    <dsp:sp modelId="{EF8AFE13-EDD7-4263-A482-58DACA7E296C}">
      <dsp:nvSpPr>
        <dsp:cNvPr id="0" name=""/>
        <dsp:cNvSpPr/>
      </dsp:nvSpPr>
      <dsp:spPr>
        <a:xfrm>
          <a:off x="2719810" y="1365185"/>
          <a:ext cx="1947125" cy="11682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6. 🙏 Folded Hands</a:t>
          </a:r>
        </a:p>
      </dsp:txBody>
      <dsp:txXfrm>
        <a:off x="2719810" y="1365185"/>
        <a:ext cx="1947125" cy="1168275"/>
      </dsp:txXfrm>
    </dsp:sp>
    <dsp:sp modelId="{09A28A32-E283-4C9D-9A12-AFBC43708780}">
      <dsp:nvSpPr>
        <dsp:cNvPr id="0" name=""/>
        <dsp:cNvSpPr/>
      </dsp:nvSpPr>
      <dsp:spPr>
        <a:xfrm>
          <a:off x="4861648" y="1365185"/>
          <a:ext cx="1947125" cy="11682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7. 😭 Loudly Crying Face</a:t>
          </a:r>
        </a:p>
      </dsp:txBody>
      <dsp:txXfrm>
        <a:off x="4861648" y="1365185"/>
        <a:ext cx="1947125" cy="1168275"/>
      </dsp:txXfrm>
    </dsp:sp>
    <dsp:sp modelId="{FB090EEC-78AC-4E50-8A73-737DCCAF0DBC}">
      <dsp:nvSpPr>
        <dsp:cNvPr id="0" name=""/>
        <dsp:cNvSpPr/>
      </dsp:nvSpPr>
      <dsp:spPr>
        <a:xfrm>
          <a:off x="7003485" y="1365185"/>
          <a:ext cx="1947125" cy="11682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8. 😊 Smiling Face</a:t>
          </a:r>
        </a:p>
      </dsp:txBody>
      <dsp:txXfrm>
        <a:off x="7003485" y="1365185"/>
        <a:ext cx="1947125" cy="1168275"/>
      </dsp:txXfrm>
    </dsp:sp>
    <dsp:sp modelId="{DEF3C774-FF91-4A54-B97D-F2CDD3055464}">
      <dsp:nvSpPr>
        <dsp:cNvPr id="0" name=""/>
        <dsp:cNvSpPr/>
      </dsp:nvSpPr>
      <dsp:spPr>
        <a:xfrm>
          <a:off x="2719810" y="2728173"/>
          <a:ext cx="1947125" cy="11682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9. 😘 Face Blowing a Kiss</a:t>
          </a:r>
        </a:p>
      </dsp:txBody>
      <dsp:txXfrm>
        <a:off x="2719810" y="2728173"/>
        <a:ext cx="1947125" cy="1168275"/>
      </dsp:txXfrm>
    </dsp:sp>
    <dsp:sp modelId="{93375501-6CCE-491D-8C41-AFC9B1F260F2}">
      <dsp:nvSpPr>
        <dsp:cNvPr id="0" name=""/>
        <dsp:cNvSpPr/>
      </dsp:nvSpPr>
      <dsp:spPr>
        <a:xfrm>
          <a:off x="4861648" y="2728173"/>
          <a:ext cx="1947125" cy="11682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10. 🤔 Thinking Face</a:t>
          </a:r>
        </a:p>
      </dsp:txBody>
      <dsp:txXfrm>
        <a:off x="4861648" y="2728173"/>
        <a:ext cx="1947125" cy="1168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15435-A46B-4C84-B881-802159944425}">
      <dsp:nvSpPr>
        <dsp:cNvPr id="0" name=""/>
        <dsp:cNvSpPr/>
      </dsp:nvSpPr>
      <dsp:spPr>
        <a:xfrm>
          <a:off x="580949" y="410443"/>
          <a:ext cx="1715625" cy="17156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8CFF2-9DCA-4DD4-A175-C2917B4B8CE1}">
      <dsp:nvSpPr>
        <dsp:cNvPr id="0" name=""/>
        <dsp:cNvSpPr/>
      </dsp:nvSpPr>
      <dsp:spPr>
        <a:xfrm>
          <a:off x="946574" y="776068"/>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335127-499D-405F-BAB7-E142ECFAFDE1}">
      <dsp:nvSpPr>
        <dsp:cNvPr id="0" name=""/>
        <dsp:cNvSpPr/>
      </dsp:nvSpPr>
      <dsp:spPr>
        <a:xfrm>
          <a:off x="32512" y="2660443"/>
          <a:ext cx="28125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Send a text message greeting</a:t>
          </a:r>
        </a:p>
      </dsp:txBody>
      <dsp:txXfrm>
        <a:off x="32512" y="2660443"/>
        <a:ext cx="2812500" cy="855000"/>
      </dsp:txXfrm>
    </dsp:sp>
    <dsp:sp modelId="{2B4E6040-4561-4BBF-A64F-5E3D017285FE}">
      <dsp:nvSpPr>
        <dsp:cNvPr id="0" name=""/>
        <dsp:cNvSpPr/>
      </dsp:nvSpPr>
      <dsp:spPr>
        <a:xfrm>
          <a:off x="3885637" y="410443"/>
          <a:ext cx="1715625" cy="17156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0923E4-0371-431E-9C07-6E067B0ED40D}">
      <dsp:nvSpPr>
        <dsp:cNvPr id="0" name=""/>
        <dsp:cNvSpPr/>
      </dsp:nvSpPr>
      <dsp:spPr>
        <a:xfrm>
          <a:off x="4251262" y="776068"/>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903DF8-E731-4FC7-9620-4E5025AC9825}">
      <dsp:nvSpPr>
        <dsp:cNvPr id="0" name=""/>
        <dsp:cNvSpPr/>
      </dsp:nvSpPr>
      <dsp:spPr>
        <a:xfrm>
          <a:off x="3337199" y="2660443"/>
          <a:ext cx="28125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Send a selfie photo of the group</a:t>
          </a:r>
        </a:p>
      </dsp:txBody>
      <dsp:txXfrm>
        <a:off x="3337199" y="2660443"/>
        <a:ext cx="2812500" cy="855000"/>
      </dsp:txXfrm>
    </dsp:sp>
    <dsp:sp modelId="{7AF7074A-41C8-46C7-849C-A4C4F930B9FC}">
      <dsp:nvSpPr>
        <dsp:cNvPr id="0" name=""/>
        <dsp:cNvSpPr/>
      </dsp:nvSpPr>
      <dsp:spPr>
        <a:xfrm>
          <a:off x="7190325" y="410443"/>
          <a:ext cx="1715625" cy="17156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7B6BC2-836D-4B40-8591-02A67E947E58}">
      <dsp:nvSpPr>
        <dsp:cNvPr id="0" name=""/>
        <dsp:cNvSpPr/>
      </dsp:nvSpPr>
      <dsp:spPr>
        <a:xfrm>
          <a:off x="7555950" y="776068"/>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A6CE7F-989A-4ED1-BF84-7074CB1F99FA}">
      <dsp:nvSpPr>
        <dsp:cNvPr id="0" name=""/>
        <dsp:cNvSpPr/>
      </dsp:nvSpPr>
      <dsp:spPr>
        <a:xfrm>
          <a:off x="6641887" y="2660443"/>
          <a:ext cx="28125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Send a voice message greeting</a:t>
          </a:r>
        </a:p>
      </dsp:txBody>
      <dsp:txXfrm>
        <a:off x="6641887" y="2660443"/>
        <a:ext cx="2812500" cy="85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45FC7-D0DD-4A79-9F35-979E8615A11B}">
      <dsp:nvSpPr>
        <dsp:cNvPr id="0" name=""/>
        <dsp:cNvSpPr/>
      </dsp:nvSpPr>
      <dsp:spPr>
        <a:xfrm>
          <a:off x="580844" y="365576"/>
          <a:ext cx="1715625" cy="17156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B79930-E5E6-4365-A64F-7A4FB9686305}">
      <dsp:nvSpPr>
        <dsp:cNvPr id="0" name=""/>
        <dsp:cNvSpPr/>
      </dsp:nvSpPr>
      <dsp:spPr>
        <a:xfrm>
          <a:off x="946469" y="731201"/>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502129-8D07-4B40-8482-8C9A0F9F2C87}">
      <dsp:nvSpPr>
        <dsp:cNvPr id="0" name=""/>
        <dsp:cNvSpPr/>
      </dsp:nvSpPr>
      <dsp:spPr>
        <a:xfrm>
          <a:off x="32407" y="2615576"/>
          <a:ext cx="28125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Create a WhatsApp group</a:t>
          </a:r>
        </a:p>
      </dsp:txBody>
      <dsp:txXfrm>
        <a:off x="32407" y="2615576"/>
        <a:ext cx="2812500" cy="945000"/>
      </dsp:txXfrm>
    </dsp:sp>
    <dsp:sp modelId="{4141F00E-85E0-43BC-A7B9-9CB57AB58725}">
      <dsp:nvSpPr>
        <dsp:cNvPr id="0" name=""/>
        <dsp:cNvSpPr/>
      </dsp:nvSpPr>
      <dsp:spPr>
        <a:xfrm>
          <a:off x="3885532" y="365576"/>
          <a:ext cx="1715625" cy="17156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A3EB9-A33A-4E36-97D4-3734FC6538AE}">
      <dsp:nvSpPr>
        <dsp:cNvPr id="0" name=""/>
        <dsp:cNvSpPr/>
      </dsp:nvSpPr>
      <dsp:spPr>
        <a:xfrm>
          <a:off x="4251157" y="731201"/>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F46B09-FB4D-48F4-9893-B493B0A37156}">
      <dsp:nvSpPr>
        <dsp:cNvPr id="0" name=""/>
        <dsp:cNvSpPr/>
      </dsp:nvSpPr>
      <dsp:spPr>
        <a:xfrm>
          <a:off x="3337094" y="2615576"/>
          <a:ext cx="28125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Send text or voice message to the group</a:t>
          </a:r>
        </a:p>
      </dsp:txBody>
      <dsp:txXfrm>
        <a:off x="3337094" y="2615576"/>
        <a:ext cx="2812500" cy="945000"/>
      </dsp:txXfrm>
    </dsp:sp>
    <dsp:sp modelId="{74A9A270-8612-4DB9-B3FF-DBECFB289DAC}">
      <dsp:nvSpPr>
        <dsp:cNvPr id="0" name=""/>
        <dsp:cNvSpPr/>
      </dsp:nvSpPr>
      <dsp:spPr>
        <a:xfrm>
          <a:off x="7190220" y="365576"/>
          <a:ext cx="1715625" cy="17156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E1B20A-F427-4396-B8F9-E6FE501959FF}">
      <dsp:nvSpPr>
        <dsp:cNvPr id="0" name=""/>
        <dsp:cNvSpPr/>
      </dsp:nvSpPr>
      <dsp:spPr>
        <a:xfrm>
          <a:off x="7555845" y="731201"/>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B965A8-4286-4B18-9AE0-622A2A9B20BB}">
      <dsp:nvSpPr>
        <dsp:cNvPr id="0" name=""/>
        <dsp:cNvSpPr/>
      </dsp:nvSpPr>
      <dsp:spPr>
        <a:xfrm>
          <a:off x="6641782" y="2615576"/>
          <a:ext cx="28125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Share a selfie to the group</a:t>
          </a:r>
        </a:p>
      </dsp:txBody>
      <dsp:txXfrm>
        <a:off x="6641782" y="2615576"/>
        <a:ext cx="2812500" cy="945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119C-23C6-4B18-87D2-99B9DAA68364}" type="datetimeFigureOut">
              <a:rPr lang="en-US" smtClean="0"/>
              <a:t>8/5/24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88D75-8016-4C72-8330-8BA71EEFC8AE}" type="slidenum">
              <a:rPr lang="en-US" smtClean="0"/>
              <a:t>‹#›</a:t>
            </a:fld>
            <a:endParaRPr lang="en-US"/>
          </a:p>
        </p:txBody>
      </p:sp>
    </p:spTree>
    <p:extLst>
      <p:ext uri="{BB962C8B-B14F-4D97-AF65-F5344CB8AC3E}">
        <p14:creationId xmlns:p14="http://schemas.microsoft.com/office/powerpoint/2010/main" val="26918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b6980e58a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b6980e58a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D0D0D"/>
                </a:solidFill>
                <a:effectLst/>
                <a:highlight>
                  <a:srgbClr val="FFFFFF"/>
                </a:highlight>
                <a:latin typeface="Söhne"/>
              </a:rPr>
              <a:t>This presentation, titled 'Getting the Best from WhatsApp,' is intended for use by public librarians to equip teenagers with the skills to safely and effectively navigate WhatsApp - one of the most popular messaging apps in the world. </a:t>
            </a:r>
            <a:endParaRPr dirty="0"/>
          </a:p>
        </p:txBody>
      </p:sp>
      <p:sp>
        <p:nvSpPr>
          <p:cNvPr id="89" name="Google Shape;89;g2b6980e58a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t>In addition to the internet data, using WhatsApp can take up a significant part of your phone storage from all the photos, videos, and files people share. To prevent this, delete chats and media you don't need. To manage media go into your chat and delete photos, videos, and documents you don't want anymore. To clear chat, tap the three dots or settings icon &gt; More &gt; Clear Chat. Decide if you want to delete messages with or without media.</a:t>
            </a:r>
            <a:endParaRPr lang="en-US" dirty="0"/>
          </a:p>
        </p:txBody>
      </p:sp>
      <p:sp>
        <p:nvSpPr>
          <p:cNvPr id="4" name="Slide Number Placeholder 3"/>
          <p:cNvSpPr>
            <a:spLocks noGrp="1"/>
          </p:cNvSpPr>
          <p:nvPr>
            <p:ph type="sldNum" sz="quarter" idx="5"/>
          </p:nvPr>
        </p:nvSpPr>
        <p:spPr/>
        <p:txBody>
          <a:bodyPr/>
          <a:lstStyle/>
          <a:p>
            <a:fld id="{EF188D75-8016-4C72-8330-8BA71EEFC8AE}" type="slidenum">
              <a:rPr lang="en-US" smtClean="0"/>
              <a:t>10</a:t>
            </a:fld>
            <a:endParaRPr lang="en-US"/>
          </a:p>
        </p:txBody>
      </p:sp>
    </p:spTree>
    <p:extLst>
      <p:ext uri="{BB962C8B-B14F-4D97-AF65-F5344CB8AC3E}">
        <p14:creationId xmlns:p14="http://schemas.microsoft.com/office/powerpoint/2010/main" val="828208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Another way to save storage on your phone is to stop images and videos from showing up in your gallery. You can do this by going to WhatsApp Settings, tapping on Chats, and turning off Media visibility.</a:t>
            </a:r>
          </a:p>
        </p:txBody>
      </p:sp>
      <p:sp>
        <p:nvSpPr>
          <p:cNvPr id="4" name="Slide Number Placeholder 3"/>
          <p:cNvSpPr>
            <a:spLocks noGrp="1"/>
          </p:cNvSpPr>
          <p:nvPr>
            <p:ph type="sldNum" sz="quarter" idx="5"/>
          </p:nvPr>
        </p:nvSpPr>
        <p:spPr/>
        <p:txBody>
          <a:bodyPr/>
          <a:lstStyle/>
          <a:p>
            <a:fld id="{EF188D75-8016-4C72-8330-8BA71EEFC8AE}" type="slidenum">
              <a:rPr lang="en-US" smtClean="0"/>
              <a:t>11</a:t>
            </a:fld>
            <a:endParaRPr lang="en-US"/>
          </a:p>
        </p:txBody>
      </p:sp>
    </p:spTree>
    <p:extLst>
      <p:ext uri="{BB962C8B-B14F-4D97-AF65-F5344CB8AC3E}">
        <p14:creationId xmlns:p14="http://schemas.microsoft.com/office/powerpoint/2010/main" val="104784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Another tip that will help you to save storage and keep your chats more private and organized is Disappearing Messages. When you turn on Disappearing Messages, any messages you get will vanish after 7 days. To use this feature, open a chat in WhatsApp. Tap on the contact's name or group name at the top of the chat. Scroll down and select "Disappearing Messages. Choose "On" to enable disappearing messages for that chat.</a:t>
            </a:r>
          </a:p>
        </p:txBody>
      </p:sp>
      <p:sp>
        <p:nvSpPr>
          <p:cNvPr id="4" name="Slide Number Placeholder 3"/>
          <p:cNvSpPr>
            <a:spLocks noGrp="1"/>
          </p:cNvSpPr>
          <p:nvPr>
            <p:ph type="sldNum" sz="quarter" idx="5"/>
          </p:nvPr>
        </p:nvSpPr>
        <p:spPr/>
        <p:txBody>
          <a:bodyPr/>
          <a:lstStyle/>
          <a:p>
            <a:fld id="{EF188D75-8016-4C72-8330-8BA71EEFC8AE}" type="slidenum">
              <a:rPr lang="en-US" smtClean="0"/>
              <a:t>12</a:t>
            </a:fld>
            <a:endParaRPr lang="en-US"/>
          </a:p>
        </p:txBody>
      </p:sp>
    </p:spTree>
    <p:extLst>
      <p:ext uri="{BB962C8B-B14F-4D97-AF65-F5344CB8AC3E}">
        <p14:creationId xmlns:p14="http://schemas.microsoft.com/office/powerpoint/2010/main" val="330419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Now that we’ve learned the main features of WhatsApp, let’s check out some really handy functions of WhatsApp that not everyone knows about, such as editing your messages</a:t>
            </a:r>
            <a:r>
              <a:rPr lang="en-US" sz="1200" dirty="0"/>
              <a:t>. </a:t>
            </a:r>
          </a:p>
          <a:p>
            <a:pPr marL="171450" indent="-171450">
              <a:buFont typeface="Arial" panose="020B0604020202020204" pitchFamily="34" charset="0"/>
              <a:buChar char="•"/>
            </a:pPr>
            <a:r>
              <a:rPr lang="en-US" sz="1200" dirty="0"/>
              <a:t>To make your text bold, just put an asterisk (*) before and after the word or phrase. For example, typing this will make the word "this" appear in bold.</a:t>
            </a:r>
          </a:p>
          <a:p>
            <a:pPr marL="171450" indent="-171450">
              <a:buFont typeface="Arial" panose="020B0604020202020204" pitchFamily="34" charset="0"/>
              <a:buChar char="•"/>
            </a:pPr>
            <a:r>
              <a:rPr lang="en-US" sz="1200" dirty="0"/>
              <a:t>Italics: To italicize your text, place an underscore (_) before and after the word or phrase. For instance, typing this will make the word "this" appear in italics.</a:t>
            </a:r>
          </a:p>
          <a:p>
            <a:pPr marL="171450" indent="-171450">
              <a:buFont typeface="Arial" panose="020B0604020202020204" pitchFamily="34" charset="0"/>
              <a:buChar char="•"/>
            </a:pPr>
            <a:r>
              <a:rPr lang="en-US" sz="1200" dirty="0"/>
              <a:t>Strikethrough: If you want to strike through your text, use a tilde (~) before and after the word or phrase. For example, typing this will make the word "this" appear with a line through it.</a:t>
            </a:r>
            <a:endParaRPr lang="en-US" dirty="0"/>
          </a:p>
        </p:txBody>
      </p:sp>
      <p:sp>
        <p:nvSpPr>
          <p:cNvPr id="4" name="Slide Number Placeholder 3"/>
          <p:cNvSpPr>
            <a:spLocks noGrp="1"/>
          </p:cNvSpPr>
          <p:nvPr>
            <p:ph type="sldNum" sz="quarter" idx="5"/>
          </p:nvPr>
        </p:nvSpPr>
        <p:spPr/>
        <p:txBody>
          <a:bodyPr/>
          <a:lstStyle/>
          <a:p>
            <a:fld id="{EF188D75-8016-4C72-8330-8BA71EEFC8AE}" type="slidenum">
              <a:rPr lang="en-US" smtClean="0"/>
              <a:t>13</a:t>
            </a:fld>
            <a:endParaRPr lang="en-US"/>
          </a:p>
        </p:txBody>
      </p:sp>
    </p:spTree>
    <p:extLst>
      <p:ext uri="{BB962C8B-B14F-4D97-AF65-F5344CB8AC3E}">
        <p14:creationId xmlns:p14="http://schemas.microsoft.com/office/powerpoint/2010/main" val="319709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Over time, you'll get lots of messages from different people or groups. If you need to find a specific message, it's easier to search within a particular chat rather than all your chats. To do this, open the chat, tap on the three dots in the top right corner, and select "Search." Type in a keyword or phrase, and WhatsApp will highlight all the matching messages in that chat.</a:t>
            </a:r>
          </a:p>
        </p:txBody>
      </p:sp>
      <p:sp>
        <p:nvSpPr>
          <p:cNvPr id="4" name="Slide Number Placeholder 3"/>
          <p:cNvSpPr>
            <a:spLocks noGrp="1"/>
          </p:cNvSpPr>
          <p:nvPr>
            <p:ph type="sldNum" sz="quarter" idx="5"/>
          </p:nvPr>
        </p:nvSpPr>
        <p:spPr/>
        <p:txBody>
          <a:bodyPr/>
          <a:lstStyle/>
          <a:p>
            <a:fld id="{EF188D75-8016-4C72-8330-8BA71EEFC8AE}" type="slidenum">
              <a:rPr lang="en-US" smtClean="0"/>
              <a:t>14</a:t>
            </a:fld>
            <a:endParaRPr lang="en-US"/>
          </a:p>
        </p:txBody>
      </p:sp>
    </p:spTree>
    <p:extLst>
      <p:ext uri="{BB962C8B-B14F-4D97-AF65-F5344CB8AC3E}">
        <p14:creationId xmlns:p14="http://schemas.microsoft.com/office/powerpoint/2010/main" val="616484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If you turn off WhatsApp's Read Receipts, the blue checkmarks won't show up when someone reads your message.</a:t>
            </a:r>
          </a:p>
          <a:p>
            <a:pPr marL="0" indent="0">
              <a:buNone/>
            </a:pPr>
            <a:r>
              <a:rPr lang="en-US" dirty="0"/>
              <a:t>Only a gray checkmark will be there, so the person you're chatting with won't know if you've read the message or not. </a:t>
            </a:r>
          </a:p>
          <a:p>
            <a:pPr marL="0" indent="0">
              <a:buNone/>
            </a:pPr>
            <a:r>
              <a:rPr lang="en-US" dirty="0"/>
              <a:t>It's like a secret message feature!</a:t>
            </a:r>
          </a:p>
          <a:p>
            <a:endParaRPr lang="en-US" dirty="0"/>
          </a:p>
        </p:txBody>
      </p:sp>
      <p:sp>
        <p:nvSpPr>
          <p:cNvPr id="4" name="Slide Number Placeholder 3"/>
          <p:cNvSpPr>
            <a:spLocks noGrp="1"/>
          </p:cNvSpPr>
          <p:nvPr>
            <p:ph type="sldNum" sz="quarter" idx="5"/>
          </p:nvPr>
        </p:nvSpPr>
        <p:spPr/>
        <p:txBody>
          <a:bodyPr/>
          <a:lstStyle/>
          <a:p>
            <a:fld id="{EF188D75-8016-4C72-8330-8BA71EEFC8AE}" type="slidenum">
              <a:rPr lang="en-US" smtClean="0"/>
              <a:t>15</a:t>
            </a:fld>
            <a:endParaRPr lang="en-US"/>
          </a:p>
        </p:txBody>
      </p:sp>
    </p:spTree>
    <p:extLst>
      <p:ext uri="{BB962C8B-B14F-4D97-AF65-F5344CB8AC3E}">
        <p14:creationId xmlns:p14="http://schemas.microsoft.com/office/powerpoint/2010/main" val="405963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dirty="0"/>
              <a:t>One of them is the "view once" feature for photos and videos. If you don’t want your phone to get cluttered with stuff you only need to see once, or if you want to keep things private, this function is perfect. When you turn it on, the pictures and videos you send can only be seen by the recipient once. After they look at it, it disappears and gets marked as "Opened" in the chat.</a:t>
            </a:r>
          </a:p>
        </p:txBody>
      </p:sp>
      <p:sp>
        <p:nvSpPr>
          <p:cNvPr id="4" name="Slide Number Placeholder 3"/>
          <p:cNvSpPr>
            <a:spLocks noGrp="1"/>
          </p:cNvSpPr>
          <p:nvPr>
            <p:ph type="sldNum" sz="quarter" idx="5"/>
          </p:nvPr>
        </p:nvSpPr>
        <p:spPr/>
        <p:txBody>
          <a:bodyPr/>
          <a:lstStyle/>
          <a:p>
            <a:fld id="{EF188D75-8016-4C72-8330-8BA71EEFC8AE}" type="slidenum">
              <a:rPr lang="en-US" smtClean="0"/>
              <a:t>16</a:t>
            </a:fld>
            <a:endParaRPr lang="en-US"/>
          </a:p>
        </p:txBody>
      </p:sp>
    </p:spTree>
    <p:extLst>
      <p:ext uri="{BB962C8B-B14F-4D97-AF65-F5344CB8AC3E}">
        <p14:creationId xmlns:p14="http://schemas.microsoft.com/office/powerpoint/2010/main" val="137292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Another handy function is speeding up audio playback. </a:t>
            </a:r>
            <a:r>
              <a:rPr lang="en-US" sz="1200" dirty="0"/>
              <a:t>Some people like sending really long voice messages, but not everyone likes listening to them. </a:t>
            </a:r>
          </a:p>
          <a:p>
            <a:pPr marL="0" indent="0">
              <a:buNone/>
            </a:pPr>
            <a:r>
              <a:rPr lang="en-US" sz="1200" dirty="0"/>
              <a:t>Good news for the second group – WhatsApp now lets you change how fast you hear voice messages. You can pick from three speeds: regular (1x), a bit faster (1.5x), or super fast (2x). </a:t>
            </a:r>
          </a:p>
          <a:p>
            <a:endParaRPr lang="en-US" dirty="0"/>
          </a:p>
        </p:txBody>
      </p:sp>
      <p:sp>
        <p:nvSpPr>
          <p:cNvPr id="4" name="Slide Number Placeholder 3"/>
          <p:cNvSpPr>
            <a:spLocks noGrp="1"/>
          </p:cNvSpPr>
          <p:nvPr>
            <p:ph type="sldNum" sz="quarter" idx="5"/>
          </p:nvPr>
        </p:nvSpPr>
        <p:spPr/>
        <p:txBody>
          <a:bodyPr/>
          <a:lstStyle/>
          <a:p>
            <a:fld id="{EF188D75-8016-4C72-8330-8BA71EEFC8AE}" type="slidenum">
              <a:rPr lang="en-US" smtClean="0"/>
              <a:t>17</a:t>
            </a:fld>
            <a:endParaRPr lang="en-US"/>
          </a:p>
        </p:txBody>
      </p:sp>
    </p:spTree>
    <p:extLst>
      <p:ext uri="{BB962C8B-B14F-4D97-AF65-F5344CB8AC3E}">
        <p14:creationId xmlns:p14="http://schemas.microsoft.com/office/powerpoint/2010/main" val="1787948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share your exact location with a friend or a family member, use the "Share Live Location" feature. This helps them find you or lets you guide them to where you are. You can send your exact location in real-time to someone for a specific time (15 minutes, 1 hour, or 8 hours).</a:t>
            </a:r>
          </a:p>
          <a:p>
            <a:endParaRPr lang="en-US" dirty="0"/>
          </a:p>
        </p:txBody>
      </p:sp>
      <p:sp>
        <p:nvSpPr>
          <p:cNvPr id="4" name="Slide Number Placeholder 3"/>
          <p:cNvSpPr>
            <a:spLocks noGrp="1"/>
          </p:cNvSpPr>
          <p:nvPr>
            <p:ph type="sldNum" sz="quarter" idx="5"/>
          </p:nvPr>
        </p:nvSpPr>
        <p:spPr/>
        <p:txBody>
          <a:bodyPr/>
          <a:lstStyle/>
          <a:p>
            <a:fld id="{EF188D75-8016-4C72-8330-8BA71EEFC8AE}" type="slidenum">
              <a:rPr lang="en-US" smtClean="0"/>
              <a:t>18</a:t>
            </a:fld>
            <a:endParaRPr lang="en-US"/>
          </a:p>
        </p:txBody>
      </p:sp>
    </p:spTree>
    <p:extLst>
      <p:ext uri="{BB962C8B-B14F-4D97-AF65-F5344CB8AC3E}">
        <p14:creationId xmlns:p14="http://schemas.microsoft.com/office/powerpoint/2010/main" val="3051541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everyone, we've reached the end of our WhatsApp training session. Let's quickly recap what we've learned:</a:t>
            </a:r>
          </a:p>
          <a:p>
            <a:pPr marL="171450" indent="-171450">
              <a:buFont typeface="Arial" panose="020B0604020202020204" pitchFamily="34" charset="0"/>
              <a:buChar char="•"/>
            </a:pPr>
            <a:r>
              <a:rPr lang="en-US" dirty="0"/>
              <a:t>Understanding WhatsApp: We covered the basics of what WhatsApp is and how it works. It's a messaging app that helps us stay connected with friends and family.</a:t>
            </a:r>
          </a:p>
          <a:p>
            <a:pPr marL="171450" indent="-171450">
              <a:buFont typeface="Arial" panose="020B0604020202020204" pitchFamily="34" charset="0"/>
              <a:buChar char="•"/>
            </a:pPr>
            <a:r>
              <a:rPr lang="en-US" dirty="0"/>
              <a:t>Key Features: We explored some cool features like group chats, voice and video calls, status updates, and sharing media.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Staying Safe: We discussed important safety tips, such as not sharing personal information with strangers, blocking or reporting users who bother us, and being cautious about what we share online. Remember, WhatsApp is a great tool for communication, but it's important to use it responsibly. If you ever feel unsure or uncomfortable, don’t hesitate to talk to a trusted adult.</a:t>
            </a:r>
          </a:p>
          <a:p>
            <a:pPr marL="171450" indent="-171450">
              <a:buFont typeface="Arial" panose="020B0604020202020204" pitchFamily="34" charset="0"/>
              <a:buChar char="•"/>
            </a:pPr>
            <a:r>
              <a:rPr lang="en-US" dirty="0"/>
              <a:t>Respect and Kindness: We talked about treating everyone with respect and kindness on WhatsApp, just as we would in real life. Thanks for participating! If you have any questions or need help with anything on WhatsApp, feel free to ask now or reach out later. Stay safe and have fun!</a:t>
            </a:r>
          </a:p>
        </p:txBody>
      </p:sp>
      <p:sp>
        <p:nvSpPr>
          <p:cNvPr id="4" name="Slide Number Placeholder 3"/>
          <p:cNvSpPr>
            <a:spLocks noGrp="1"/>
          </p:cNvSpPr>
          <p:nvPr>
            <p:ph type="sldNum" sz="quarter" idx="5"/>
          </p:nvPr>
        </p:nvSpPr>
        <p:spPr/>
        <p:txBody>
          <a:bodyPr/>
          <a:lstStyle/>
          <a:p>
            <a:fld id="{EF188D75-8016-4C72-8330-8BA71EEFC8AE}" type="slidenum">
              <a:rPr lang="en-US" smtClean="0"/>
              <a:t>19</a:t>
            </a:fld>
            <a:endParaRPr lang="en-US"/>
          </a:p>
        </p:txBody>
      </p:sp>
    </p:spTree>
    <p:extLst>
      <p:ext uri="{BB962C8B-B14F-4D97-AF65-F5344CB8AC3E}">
        <p14:creationId xmlns:p14="http://schemas.microsoft.com/office/powerpoint/2010/main" val="367326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0D0D"/>
                </a:solidFill>
                <a:effectLst/>
                <a:highlight>
                  <a:srgbClr val="FFFFFF"/>
                </a:highlight>
                <a:latin typeface="Söhne"/>
              </a:rPr>
              <a:t>This workshop will help you to unlock the full potential of WhatsApp, one of the most popular messaging apps in the world. It's not just a messaging app – it's like your own social hub where you can chat with friends, join group conversations, and stay connected with important people in your life. In this fun and interactive session, we'll show you some of the great features that WhatsApp has to offer and will teach you to avoid safety risks. </a:t>
            </a:r>
          </a:p>
        </p:txBody>
      </p:sp>
      <p:sp>
        <p:nvSpPr>
          <p:cNvPr id="4" name="Slide Number Placeholder 3"/>
          <p:cNvSpPr>
            <a:spLocks noGrp="1"/>
          </p:cNvSpPr>
          <p:nvPr>
            <p:ph type="sldNum" sz="quarter" idx="5"/>
          </p:nvPr>
        </p:nvSpPr>
        <p:spPr/>
        <p:txBody>
          <a:bodyPr/>
          <a:lstStyle/>
          <a:p>
            <a:fld id="{EF188D75-8016-4C72-8330-8BA71EEFC8AE}" type="slidenum">
              <a:rPr lang="en-US" smtClean="0"/>
              <a:t>2</a:t>
            </a:fld>
            <a:endParaRPr lang="en-US"/>
          </a:p>
        </p:txBody>
      </p:sp>
    </p:spTree>
    <p:extLst>
      <p:ext uri="{BB962C8B-B14F-4D97-AF65-F5344CB8AC3E}">
        <p14:creationId xmlns:p14="http://schemas.microsoft.com/office/powerpoint/2010/main" val="1846674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possible, we recommend facilitators to conduct a short hands-on practice session. </a:t>
            </a:r>
          </a:p>
          <a:p>
            <a:r>
              <a:rPr lang="en-US" dirty="0"/>
              <a:t>In the next slides, we will introduce some simple exercises that you can give to the learners. To conduct these exercises, you will need at least a few smartphones (trainees can practice in groups) and to print the posters from the following set of handouts: https://www.gsma.com/solutions-and-impact/connectivity-for-good/mobile-for-development//wp-content/uploads/2022/01/GSMA-MISTT-WhatsApp-Bitesize-English.docx </a:t>
            </a:r>
          </a:p>
          <a:p>
            <a:endParaRPr lang="en-US" dirty="0"/>
          </a:p>
        </p:txBody>
      </p:sp>
      <p:sp>
        <p:nvSpPr>
          <p:cNvPr id="4" name="Slide Number Placeholder 3"/>
          <p:cNvSpPr>
            <a:spLocks noGrp="1"/>
          </p:cNvSpPr>
          <p:nvPr>
            <p:ph type="sldNum" sz="quarter" idx="5"/>
          </p:nvPr>
        </p:nvSpPr>
        <p:spPr/>
        <p:txBody>
          <a:bodyPr/>
          <a:lstStyle/>
          <a:p>
            <a:fld id="{EF188D75-8016-4C72-8330-8BA71EEFC8AE}" type="slidenum">
              <a:rPr lang="en-US" smtClean="0"/>
              <a:t>20</a:t>
            </a:fld>
            <a:endParaRPr lang="en-US"/>
          </a:p>
        </p:txBody>
      </p:sp>
    </p:spTree>
    <p:extLst>
      <p:ext uri="{BB962C8B-B14F-4D97-AF65-F5344CB8AC3E}">
        <p14:creationId xmlns:p14="http://schemas.microsoft.com/office/powerpoint/2010/main" val="1454842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this activity by showing the ‘How to use WhatsApp: 1-to-1 Messaging’ poster. Take your trainees through the steps on their shared</a:t>
            </a:r>
          </a:p>
          <a:p>
            <a:r>
              <a:rPr lang="en-US" dirty="0"/>
              <a:t>phones and explain that you can send text, images or voice messages.</a:t>
            </a:r>
          </a:p>
          <a:p>
            <a:r>
              <a:rPr lang="en-US" dirty="0"/>
              <a:t>Ask them to try sending messages to each other on the phones.</a:t>
            </a:r>
          </a:p>
          <a:p>
            <a:r>
              <a:rPr lang="en-US" dirty="0"/>
              <a:t>1. Send a text message greeting:</a:t>
            </a:r>
          </a:p>
          <a:p>
            <a:r>
              <a:rPr lang="en-US" dirty="0"/>
              <a:t>• Hold up the chat icon</a:t>
            </a:r>
          </a:p>
          <a:p>
            <a:r>
              <a:rPr lang="en-US" dirty="0"/>
              <a:t> for WhatsApp.</a:t>
            </a:r>
          </a:p>
          <a:p>
            <a:r>
              <a:rPr lang="en-US" dirty="0"/>
              <a:t>• Explain where to find it and</a:t>
            </a:r>
          </a:p>
          <a:p>
            <a:r>
              <a:rPr lang="en-US" dirty="0"/>
              <a:t>demonstrate how to use it</a:t>
            </a:r>
          </a:p>
          <a:p>
            <a:r>
              <a:rPr lang="en-US" dirty="0"/>
              <a:t>• Ask the trainees to send text</a:t>
            </a:r>
          </a:p>
          <a:p>
            <a:r>
              <a:rPr lang="en-US" dirty="0"/>
              <a:t>message greetings to each other</a:t>
            </a:r>
          </a:p>
          <a:p>
            <a:r>
              <a:rPr lang="en-US" dirty="0"/>
              <a:t>2. Send a selfie photo of their group:</a:t>
            </a:r>
          </a:p>
          <a:p>
            <a:r>
              <a:rPr lang="en-US" dirty="0"/>
              <a:t>• Hold up the camera icon</a:t>
            </a:r>
          </a:p>
          <a:p>
            <a:r>
              <a:rPr lang="en-US" dirty="0"/>
              <a:t>for WhatsApp.</a:t>
            </a:r>
          </a:p>
          <a:p>
            <a:r>
              <a:rPr lang="en-US" dirty="0"/>
              <a:t>• Explain about the camera, where to</a:t>
            </a:r>
          </a:p>
          <a:p>
            <a:r>
              <a:rPr lang="en-US" dirty="0"/>
              <a:t>find it and demonstrate how to use it.</a:t>
            </a:r>
          </a:p>
          <a:p>
            <a:r>
              <a:rPr lang="en-US" dirty="0"/>
              <a:t>• Ask the trainees to send these</a:t>
            </a:r>
          </a:p>
          <a:p>
            <a:r>
              <a:rPr lang="en-US" dirty="0"/>
              <a:t>photos to each other.</a:t>
            </a:r>
          </a:p>
          <a:p>
            <a:r>
              <a:rPr lang="en-US" dirty="0"/>
              <a:t>3. Send a voice message greeting:</a:t>
            </a:r>
          </a:p>
          <a:p>
            <a:r>
              <a:rPr lang="en-US" dirty="0"/>
              <a:t>• Hold up the microphone icon for</a:t>
            </a:r>
          </a:p>
          <a:p>
            <a:r>
              <a:rPr lang="en-US" dirty="0"/>
              <a:t>WhatsApp</a:t>
            </a:r>
          </a:p>
          <a:p>
            <a:r>
              <a:rPr lang="en-US" dirty="0"/>
              <a:t>• Explain about the microphone, where</a:t>
            </a:r>
          </a:p>
          <a:p>
            <a:r>
              <a:rPr lang="en-US" dirty="0"/>
              <a:t>to find it and demonstrate how to</a:t>
            </a:r>
          </a:p>
          <a:p>
            <a:r>
              <a:rPr lang="en-US" dirty="0"/>
              <a:t>use it</a:t>
            </a:r>
          </a:p>
          <a:p>
            <a:r>
              <a:rPr lang="en-US" dirty="0"/>
              <a:t>• Ask the trainees to send voice</a:t>
            </a:r>
          </a:p>
          <a:p>
            <a:r>
              <a:rPr lang="en-US" dirty="0"/>
              <a:t>message greetings to each other</a:t>
            </a:r>
          </a:p>
          <a:p>
            <a:r>
              <a:rPr lang="en-US" dirty="0"/>
              <a:t>• Explain: “When you send someone</a:t>
            </a:r>
          </a:p>
          <a:p>
            <a:r>
              <a:rPr lang="en-US" dirty="0"/>
              <a:t>a WhatsApp message, you can see if</a:t>
            </a:r>
          </a:p>
          <a:p>
            <a:r>
              <a:rPr lang="en-US" dirty="0"/>
              <a:t>it has been delivered to their phone</a:t>
            </a:r>
          </a:p>
          <a:p>
            <a:r>
              <a:rPr lang="en-US" dirty="0"/>
              <a:t>and if they have read it”. A) Sent = 1</a:t>
            </a:r>
          </a:p>
          <a:p>
            <a:r>
              <a:rPr lang="en-US" dirty="0"/>
              <a:t>grey tick B) Delivered = 2 grey ticks</a:t>
            </a:r>
          </a:p>
          <a:p>
            <a:r>
              <a:rPr lang="en-US" dirty="0"/>
              <a:t>C) Read = 2 blue ticks</a:t>
            </a:r>
          </a:p>
        </p:txBody>
      </p:sp>
      <p:sp>
        <p:nvSpPr>
          <p:cNvPr id="4" name="Slide Number Placeholder 3"/>
          <p:cNvSpPr>
            <a:spLocks noGrp="1"/>
          </p:cNvSpPr>
          <p:nvPr>
            <p:ph type="sldNum" sz="quarter" idx="5"/>
          </p:nvPr>
        </p:nvSpPr>
        <p:spPr/>
        <p:txBody>
          <a:bodyPr/>
          <a:lstStyle/>
          <a:p>
            <a:fld id="{EF188D75-8016-4C72-8330-8BA71EEFC8AE}" type="slidenum">
              <a:rPr lang="en-US" smtClean="0"/>
              <a:t>21</a:t>
            </a:fld>
            <a:endParaRPr lang="en-US"/>
          </a:p>
        </p:txBody>
      </p:sp>
    </p:spTree>
    <p:extLst>
      <p:ext uri="{BB962C8B-B14F-4D97-AF65-F5344CB8AC3E}">
        <p14:creationId xmlns:p14="http://schemas.microsoft.com/office/powerpoint/2010/main" val="546456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‘How to use WhatsApp: group Messaging’ poster. Demonstrate how to create a WhatsApp group and invite your trainees, on their shared phones, to all join one WhatsApp group (send invites using the numbers for the shared phones). Send a text or a voice message to the trainees’ WhatsApp group, asking the trainees to share their group selfies in the group chat. </a:t>
            </a:r>
          </a:p>
        </p:txBody>
      </p:sp>
      <p:sp>
        <p:nvSpPr>
          <p:cNvPr id="4" name="Slide Number Placeholder 3"/>
          <p:cNvSpPr>
            <a:spLocks noGrp="1"/>
          </p:cNvSpPr>
          <p:nvPr>
            <p:ph type="sldNum" sz="quarter" idx="5"/>
          </p:nvPr>
        </p:nvSpPr>
        <p:spPr/>
        <p:txBody>
          <a:bodyPr/>
          <a:lstStyle/>
          <a:p>
            <a:fld id="{EF188D75-8016-4C72-8330-8BA71EEFC8AE}" type="slidenum">
              <a:rPr lang="en-US" smtClean="0"/>
              <a:t>22</a:t>
            </a:fld>
            <a:endParaRPr lang="en-US"/>
          </a:p>
        </p:txBody>
      </p:sp>
    </p:spTree>
    <p:extLst>
      <p:ext uri="{BB962C8B-B14F-4D97-AF65-F5344CB8AC3E}">
        <p14:creationId xmlns:p14="http://schemas.microsoft.com/office/powerpoint/2010/main" val="860546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questions one by one and ask your trainees to respond:</a:t>
            </a:r>
          </a:p>
          <a:p>
            <a:r>
              <a:rPr lang="en-US" dirty="0"/>
              <a:t>- What do you do if someone you don’t know bothers you? </a:t>
            </a:r>
          </a:p>
          <a:p>
            <a:r>
              <a:rPr lang="en-US" dirty="0"/>
              <a:t>Possible answer: You avoid or ignore them, but if they keep insisting, you block them. </a:t>
            </a:r>
          </a:p>
          <a:p>
            <a:r>
              <a:rPr lang="en-US" dirty="0"/>
              <a:t>- What do you do if someone you don’t know or trust asks you for your personal information?</a:t>
            </a:r>
          </a:p>
          <a:p>
            <a:r>
              <a:rPr lang="en-US" dirty="0"/>
              <a:t>Possible answer: You don’t give out personal information to someone you don’t</a:t>
            </a:r>
          </a:p>
          <a:p>
            <a:r>
              <a:rPr lang="en-US" dirty="0"/>
              <a:t>know or trust because they may misuse it. </a:t>
            </a:r>
          </a:p>
          <a:p>
            <a:r>
              <a:rPr lang="en-US" dirty="0"/>
              <a:t>- What do you do if you feel unsure or uncomfortable about something you</a:t>
            </a:r>
          </a:p>
          <a:p>
            <a:r>
              <a:rPr lang="en-US" dirty="0"/>
              <a:t>see or experience on WhatsApp?</a:t>
            </a:r>
          </a:p>
          <a:p>
            <a:r>
              <a:rPr lang="en-US" dirty="0"/>
              <a:t>Possible answer: Tell someone you know and trust about what happened.</a:t>
            </a:r>
          </a:p>
          <a:p>
            <a:r>
              <a:rPr lang="en-US" dirty="0"/>
              <a:t>- How do you treat people you interact with?</a:t>
            </a:r>
          </a:p>
          <a:p>
            <a:r>
              <a:rPr lang="en-US" dirty="0"/>
              <a:t>Possible answer: You should be polite and respectful to people. </a:t>
            </a:r>
          </a:p>
          <a:p>
            <a:endParaRPr lang="en-US" dirty="0"/>
          </a:p>
        </p:txBody>
      </p:sp>
      <p:sp>
        <p:nvSpPr>
          <p:cNvPr id="4" name="Slide Number Placeholder 3"/>
          <p:cNvSpPr>
            <a:spLocks noGrp="1"/>
          </p:cNvSpPr>
          <p:nvPr>
            <p:ph type="sldNum" sz="quarter" idx="5"/>
          </p:nvPr>
        </p:nvSpPr>
        <p:spPr/>
        <p:txBody>
          <a:bodyPr/>
          <a:lstStyle/>
          <a:p>
            <a:fld id="{EF188D75-8016-4C72-8330-8BA71EEFC8AE}" type="slidenum">
              <a:rPr lang="en-US" smtClean="0"/>
              <a:t>23</a:t>
            </a:fld>
            <a:endParaRPr lang="en-US"/>
          </a:p>
        </p:txBody>
      </p:sp>
    </p:spTree>
    <p:extLst>
      <p:ext uri="{BB962C8B-B14F-4D97-AF65-F5344CB8AC3E}">
        <p14:creationId xmlns:p14="http://schemas.microsoft.com/office/powerpoint/2010/main" val="115345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highlight>
                  <a:srgbClr val="FFFFFF"/>
                </a:highlight>
                <a:latin typeface="Söhne"/>
              </a:rPr>
              <a:t>We encourage trainers to start the training by introducing an energizer to help the teenagers focus on the topic. For example, use this slide and ask each participant to choose an emoji from the list of 10 that best represents their mood or how they're feeling. Once everyone has selected an emoji, invite a few participants to share their chosen emoji and briefly explain to the group, why they chose it. </a:t>
            </a:r>
            <a:r>
              <a:rPr lang="en-US" dirty="0"/>
              <a:t>For example, the librarian can say -  "Can I have a few volunteers to share their chosen emoji and tell us why they picked it?“ If someone chooses a happy emoji, the facilitator can say: "Great to hear you're feeling happy! A positive mood can really boost our learning today.“ If someone chooses a sad or tired emoji: "Thanks for sharing. We’ll try to keep things engaging to help everyone stay energized."</a:t>
            </a:r>
            <a:endParaRPr lang="en-US" b="0" i="0" dirty="0">
              <a:solidFill>
                <a:srgbClr val="0D0D0D"/>
              </a:solidFill>
              <a:effectLst/>
              <a:highlight>
                <a:srgbClr val="FFFFFF"/>
              </a:highlight>
              <a:latin typeface="Söhne"/>
            </a:endParaRPr>
          </a:p>
        </p:txBody>
      </p:sp>
      <p:sp>
        <p:nvSpPr>
          <p:cNvPr id="4" name="Slide Number Placeholder 3"/>
          <p:cNvSpPr>
            <a:spLocks noGrp="1"/>
          </p:cNvSpPr>
          <p:nvPr>
            <p:ph type="sldNum" sz="quarter" idx="5"/>
          </p:nvPr>
        </p:nvSpPr>
        <p:spPr/>
        <p:txBody>
          <a:bodyPr/>
          <a:lstStyle/>
          <a:p>
            <a:fld id="{EF188D75-8016-4C72-8330-8BA71EEFC8AE}" type="slidenum">
              <a:rPr lang="en-US" smtClean="0"/>
              <a:t>3</a:t>
            </a:fld>
            <a:endParaRPr lang="en-US"/>
          </a:p>
        </p:txBody>
      </p:sp>
    </p:spTree>
    <p:extLst>
      <p:ext uri="{BB962C8B-B14F-4D97-AF65-F5344CB8AC3E}">
        <p14:creationId xmlns:p14="http://schemas.microsoft.com/office/powerpoint/2010/main" val="182411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highlight>
                  <a:srgbClr val="FFFFFF"/>
                </a:highlight>
                <a:latin typeface="Söhne"/>
              </a:rPr>
              <a:t>Before we delve into today’s main topic, WhatsApp, it's important to understand what a smartphone is, as we use it to access the WhatsApp application. A smartphone is like a smart mini-computer that fits right in your pocket. It's not just for calling and texting like a regular phone. With a smartphone, you can do many other things like connecting to and searching the internet, chatting with friends on social media, taking pictures and videos, playing games, listening to music, watching videos, and even using apps to help you with schoolwork or hobbies. </a:t>
            </a:r>
          </a:p>
        </p:txBody>
      </p:sp>
      <p:sp>
        <p:nvSpPr>
          <p:cNvPr id="4" name="Slide Number Placeholder 3"/>
          <p:cNvSpPr>
            <a:spLocks noGrp="1"/>
          </p:cNvSpPr>
          <p:nvPr>
            <p:ph type="sldNum" sz="quarter" idx="5"/>
          </p:nvPr>
        </p:nvSpPr>
        <p:spPr/>
        <p:txBody>
          <a:bodyPr/>
          <a:lstStyle/>
          <a:p>
            <a:fld id="{EF188D75-8016-4C72-8330-8BA71EEFC8AE}" type="slidenum">
              <a:rPr lang="en-US" smtClean="0"/>
              <a:t>4</a:t>
            </a:fld>
            <a:endParaRPr lang="en-US"/>
          </a:p>
        </p:txBody>
      </p:sp>
    </p:spTree>
    <p:extLst>
      <p:ext uri="{BB962C8B-B14F-4D97-AF65-F5344CB8AC3E}">
        <p14:creationId xmlns:p14="http://schemas.microsoft.com/office/powerpoint/2010/main" val="55974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things that you can do with your smartphone, such as browsing websites or social media, chatting, etc., require you to be connected to the internet. There are two ways of doing it – first, if you are in a place where there is a </a:t>
            </a:r>
            <a:r>
              <a:rPr lang="en-US" dirty="0" err="1"/>
              <a:t>WiFi</a:t>
            </a:r>
            <a:r>
              <a:rPr lang="en-US" dirty="0"/>
              <a:t> connection – for example, in the library – you can connect your smartphone to the internet using </a:t>
            </a:r>
            <a:r>
              <a:rPr lang="en-US" dirty="0" err="1"/>
              <a:t>WiFi</a:t>
            </a:r>
            <a:r>
              <a:rPr lang="en-US" dirty="0"/>
              <a:t>. If not, you will need a mobile data plan, which you can buy from your mobile phone provider and depending on the provider’s plan it usually has limited amount of data. Although some internet websites and applications can be accessed at no charge, others, like watching videos or listening to music, use more data, and will cost you more money.</a:t>
            </a:r>
          </a:p>
        </p:txBody>
      </p:sp>
      <p:sp>
        <p:nvSpPr>
          <p:cNvPr id="4" name="Slide Number Placeholder 3"/>
          <p:cNvSpPr>
            <a:spLocks noGrp="1"/>
          </p:cNvSpPr>
          <p:nvPr>
            <p:ph type="sldNum" sz="quarter" idx="5"/>
          </p:nvPr>
        </p:nvSpPr>
        <p:spPr/>
        <p:txBody>
          <a:bodyPr/>
          <a:lstStyle/>
          <a:p>
            <a:fld id="{EF188D75-8016-4C72-8330-8BA71EEFC8AE}" type="slidenum">
              <a:rPr lang="en-US" smtClean="0"/>
              <a:t>5</a:t>
            </a:fld>
            <a:endParaRPr lang="en-US"/>
          </a:p>
        </p:txBody>
      </p:sp>
    </p:spTree>
    <p:extLst>
      <p:ext uri="{BB962C8B-B14F-4D97-AF65-F5344CB8AC3E}">
        <p14:creationId xmlns:p14="http://schemas.microsoft.com/office/powerpoint/2010/main" val="285883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highlight>
                  <a:srgbClr val="FFFFFF"/>
                </a:highlight>
                <a:latin typeface="Söhne"/>
              </a:rPr>
              <a:t>This brings us to the main topic of today, which is the WhatsApp application. WhatsApp is similar to text messages, but it offers many additional features such as voice messages, videos, group conversations, etc. The WhatsApp app is free to download, and when you use it you will only have to pay for the internet data you use. A big advantage of WhatsApp is that it uses the internet to send information, making it much cheaper than traditional calling. Additionally, the price does not depend on the geographic location of the sender and receiver – it costs the same to send a message to your friend next door as it does to someone in another country. Just keep in mind that the people you are communicating with must also have the WhatsApp app, and you need to have their phone number, because the system operates using phone numbers.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F188D75-8016-4C72-8330-8BA71EEFC8AE}" type="slidenum">
              <a:rPr lang="en-US" smtClean="0"/>
              <a:t>6</a:t>
            </a:fld>
            <a:endParaRPr lang="en-US"/>
          </a:p>
        </p:txBody>
      </p:sp>
    </p:spTree>
    <p:extLst>
      <p:ext uri="{BB962C8B-B14F-4D97-AF65-F5344CB8AC3E}">
        <p14:creationId xmlns:p14="http://schemas.microsoft.com/office/powerpoint/2010/main" val="144450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into some of the key WhatsApp features: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dirty="0">
                <a:solidFill>
                  <a:srgbClr val="0D0D0D"/>
                </a:solidFill>
                <a:effectLst/>
                <a:highlight>
                  <a:srgbClr val="FFFFFF"/>
                </a:highlight>
                <a:latin typeface="Söhne"/>
              </a:rPr>
              <a:t>Text Messaging:</a:t>
            </a:r>
            <a:r>
              <a:rPr lang="en-US" b="0" i="0" dirty="0">
                <a:solidFill>
                  <a:srgbClr val="0D0D0D"/>
                </a:solidFill>
                <a:effectLst/>
                <a:highlight>
                  <a:srgbClr val="FFFFFF"/>
                </a:highlight>
                <a:latin typeface="Söhne"/>
              </a:rPr>
              <a:t> You can send text messages instantly to your friends and family, just like you would with regular SMS, but for free.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dirty="0">
                <a:solidFill>
                  <a:srgbClr val="0D0D0D"/>
                </a:solidFill>
                <a:effectLst/>
                <a:highlight>
                  <a:srgbClr val="FFFFFF"/>
                </a:highlight>
                <a:latin typeface="Söhne"/>
              </a:rPr>
              <a:t>Voice Calls:</a:t>
            </a:r>
            <a:r>
              <a:rPr lang="en-US" b="0" i="0" dirty="0">
                <a:solidFill>
                  <a:srgbClr val="0D0D0D"/>
                </a:solidFill>
                <a:effectLst/>
                <a:highlight>
                  <a:srgbClr val="FFFFFF"/>
                </a:highlight>
                <a:latin typeface="Söhne"/>
              </a:rPr>
              <a:t> You can call your contacts using WhatsApp. It's like talking on the phone but through the app instead of your regular phone network.</a:t>
            </a:r>
            <a:endParaRPr lang="en-US" b="1" i="0" dirty="0">
              <a:solidFill>
                <a:srgbClr val="0D0D0D"/>
              </a:solidFill>
              <a:effectLst/>
              <a:highlight>
                <a:srgbClr val="FFFFFF"/>
              </a:highlight>
              <a:latin typeface="Söhne"/>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Video Calling</a:t>
            </a:r>
            <a:r>
              <a:rPr lang="en-US" dirty="0"/>
              <a:t>: You can make face-to-face video calls with your friends and family, no matter where they are. </a:t>
            </a:r>
            <a:endParaRPr lang="en-US" b="0" i="0" dirty="0">
              <a:solidFill>
                <a:srgbClr val="0D0D0D"/>
              </a:solidFill>
              <a:effectLst/>
              <a:highlight>
                <a:srgbClr val="FFFFFF"/>
              </a:highlight>
              <a:latin typeface="Söhne"/>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Voice Messages</a:t>
            </a:r>
            <a:r>
              <a:rPr lang="en-US" dirty="0"/>
              <a:t>: You can record and send short voice messages to your contacts instead of typing.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Group Chats: </a:t>
            </a:r>
            <a:r>
              <a:rPr lang="en-US" b="0" dirty="0"/>
              <a:t>You can c</a:t>
            </a:r>
            <a:r>
              <a:rPr lang="en-US" dirty="0"/>
              <a:t>hat with multiple friends at once in a group chat. It's perfect for planning events, sharing memes, or just catching up with everyone at once.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Media Sharing</a:t>
            </a:r>
            <a:r>
              <a:rPr lang="en-US" dirty="0"/>
              <a:t>: Easily share photos, videos, GIFs, and even documents with your contacts – for example, your homework assignments.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internet connection, you can play a video that demonstrates main features: https://youtu.be/AyGvZ2E9qEE?si=uqq97yR7cMGGeun3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EF188D75-8016-4C72-8330-8BA71EEFC8AE}" type="slidenum">
              <a:rPr lang="en-US" smtClean="0"/>
              <a:t>7</a:t>
            </a:fld>
            <a:endParaRPr lang="en-US"/>
          </a:p>
        </p:txBody>
      </p:sp>
    </p:spTree>
    <p:extLst>
      <p:ext uri="{BB962C8B-B14F-4D97-AF65-F5344CB8AC3E}">
        <p14:creationId xmlns:p14="http://schemas.microsoft.com/office/powerpoint/2010/main" val="336129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dive into the details of how to use various features of WhatsApp, let's talk about some safety tips. While this app is generally considered safe, there are still some things to watch out for:</a:t>
            </a:r>
          </a:p>
          <a:p>
            <a:pPr marL="171450" indent="-171450">
              <a:buFont typeface="Arial" panose="020B0604020202020204" pitchFamily="34" charset="0"/>
              <a:buChar char="•"/>
            </a:pPr>
            <a:r>
              <a:rPr lang="en-US" dirty="0"/>
              <a:t>Check your privacy settings to control who can see your profile and contact you by opening </a:t>
            </a:r>
            <a:r>
              <a:rPr lang="en-US" b="0" i="0" dirty="0">
                <a:solidFill>
                  <a:srgbClr val="141414"/>
                </a:solidFill>
                <a:effectLst/>
                <a:highlight>
                  <a:srgbClr val="FFFFFF"/>
                </a:highlight>
                <a:latin typeface="FiraSans"/>
              </a:rPr>
              <a:t>Settings &gt; Account &gt; Privacy.</a:t>
            </a:r>
            <a:endParaRPr lang="en-US" dirty="0"/>
          </a:p>
          <a:p>
            <a:pPr marL="171450" indent="-171450">
              <a:buFont typeface="Arial" panose="020B0604020202020204" pitchFamily="34" charset="0"/>
              <a:buChar char="•"/>
            </a:pPr>
            <a:r>
              <a:rPr lang="en-US" dirty="0"/>
              <a:t>Be careful about messages, calls, or group invites from people you don't know. It is better not to accept any unfamiliar requests.</a:t>
            </a:r>
          </a:p>
          <a:p>
            <a:pPr marL="171450" indent="-171450">
              <a:buFont typeface="Arial" panose="020B0604020202020204" pitchFamily="34" charset="0"/>
              <a:buChar char="•"/>
            </a:pPr>
            <a:r>
              <a:rPr lang="en-US" dirty="0"/>
              <a:t>Don't share things like your address or school details via WhatsApp. </a:t>
            </a:r>
          </a:p>
          <a:p>
            <a:pPr marL="171450" indent="-171450">
              <a:buFont typeface="Arial" panose="020B0604020202020204" pitchFamily="34" charset="0"/>
              <a:buChar char="•"/>
            </a:pPr>
            <a:r>
              <a:rPr lang="en-US" dirty="0"/>
              <a:t>Think well before sharing photos or videos, especially with people you don't know well.</a:t>
            </a:r>
          </a:p>
          <a:p>
            <a:pPr marL="171450" indent="-171450">
              <a:buFont typeface="Arial" panose="020B0604020202020204" pitchFamily="34" charset="0"/>
              <a:buChar char="•"/>
            </a:pPr>
            <a:r>
              <a:rPr lang="en-US" dirty="0"/>
              <a:t>Tell a trusted adult or WhatsApp if something feels weird or wrong.</a:t>
            </a:r>
          </a:p>
          <a:p>
            <a:pPr marL="171450" indent="-171450">
              <a:buFont typeface="Arial" panose="020B0604020202020204" pitchFamily="34" charset="0"/>
              <a:buChar char="•"/>
            </a:pPr>
            <a:r>
              <a:rPr lang="en-US" dirty="0"/>
              <a:t>Watch what you say in group chats and avoid saying anything hurtful or wrong and be polite - start conversations with a greeting like "Hello" or "Good Morning" and say "Thank you" where applicable.</a:t>
            </a:r>
          </a:p>
        </p:txBody>
      </p:sp>
      <p:sp>
        <p:nvSpPr>
          <p:cNvPr id="4" name="Slide Number Placeholder 3"/>
          <p:cNvSpPr>
            <a:spLocks noGrp="1"/>
          </p:cNvSpPr>
          <p:nvPr>
            <p:ph type="sldNum" sz="quarter" idx="5"/>
          </p:nvPr>
        </p:nvSpPr>
        <p:spPr/>
        <p:txBody>
          <a:bodyPr/>
          <a:lstStyle/>
          <a:p>
            <a:fld id="{EF188D75-8016-4C72-8330-8BA71EEFC8AE}" type="slidenum">
              <a:rPr lang="en-US" smtClean="0"/>
              <a:t>8</a:t>
            </a:fld>
            <a:endParaRPr lang="en-US"/>
          </a:p>
        </p:txBody>
      </p:sp>
    </p:spTree>
    <p:extLst>
      <p:ext uri="{BB962C8B-B14F-4D97-AF65-F5344CB8AC3E}">
        <p14:creationId xmlns:p14="http://schemas.microsoft.com/office/powerpoint/2010/main" val="77491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talk about some tips to make your WhatsApp experience better. </a:t>
            </a:r>
            <a:r>
              <a:rPr lang="en-US" sz="1200" dirty="0"/>
              <a:t>If you have limited Internet data, you don't want WhatsApp to use it all up, which can quickly happen if you randomly download everything that anyone shared with you on WhatsApp. Instead, you should decide when photos, videos, and files download. Open WhatsApp settings and go to Storage and Data to see how much data you're using. You'll find details on messages sent and received, and data used. To limit downloads, set WhatsApp to download media only on Wi-Fi. Go to WhatsApp settings &gt; Data and Storage Usage &gt; Media Auto-Download, and choose Wi-Fi for photos, audio, videos, and documents.</a:t>
            </a:r>
          </a:p>
        </p:txBody>
      </p:sp>
      <p:sp>
        <p:nvSpPr>
          <p:cNvPr id="4" name="Slide Number Placeholder 3"/>
          <p:cNvSpPr>
            <a:spLocks noGrp="1"/>
          </p:cNvSpPr>
          <p:nvPr>
            <p:ph type="sldNum" sz="quarter" idx="5"/>
          </p:nvPr>
        </p:nvSpPr>
        <p:spPr/>
        <p:txBody>
          <a:bodyPr/>
          <a:lstStyle/>
          <a:p>
            <a:fld id="{EF188D75-8016-4C72-8330-8BA71EEFC8AE}" type="slidenum">
              <a:rPr lang="en-US" smtClean="0"/>
              <a:t>9</a:t>
            </a:fld>
            <a:endParaRPr lang="en-US"/>
          </a:p>
        </p:txBody>
      </p:sp>
    </p:spTree>
    <p:extLst>
      <p:ext uri="{BB962C8B-B14F-4D97-AF65-F5344CB8AC3E}">
        <p14:creationId xmlns:p14="http://schemas.microsoft.com/office/powerpoint/2010/main" val="20979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8/5/24</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427598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8/5/24</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21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8/5/24</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56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8/5/24</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2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8/5/24</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84822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8/5/24</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4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8/5/24</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43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8/5/24</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29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8/5/24</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14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8/5/24</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46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8/5/24</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09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8/5/24</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1934633037"/>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0" r:id="rId6"/>
    <p:sldLayoutId id="2147483686" r:id="rId7"/>
    <p:sldLayoutId id="2147483687" r:id="rId8"/>
    <p:sldLayoutId id="2147483688" r:id="rId9"/>
    <p:sldLayoutId id="2147483689" r:id="rId10"/>
    <p:sldLayoutId id="214748369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sma.com/mobilefordevelopment/mist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ecovillage.org/our-work/education/gen-trainings/traumatransformation/children-smiling-in-a-hudd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noticiasdenuevaesparta.blogspot.com/2024/01/protegete-de-la-nueva-estafa-ofertas-de.html"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todossomosclientes.blogspot.com/2016/07/normas-basicas-de-etiqueta-para-whatsapp-ii.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pxfuel.com/es/free-photo-xdoj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2b6980e58af_0_2"/>
          <p:cNvSpPr txBox="1">
            <a:spLocks noGrp="1"/>
          </p:cNvSpPr>
          <p:nvPr>
            <p:ph type="ctrTitle"/>
          </p:nvPr>
        </p:nvSpPr>
        <p:spPr>
          <a:xfrm>
            <a:off x="1524000" y="1512402"/>
            <a:ext cx="9144000" cy="2478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700" dirty="0"/>
              <a:t>P</a:t>
            </a:r>
            <a:r>
              <a:rPr lang="en-US" sz="37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resentation</a:t>
            </a:r>
            <a:r>
              <a:rPr lang="en-US" sz="3700" dirty="0"/>
              <a:t> for</a:t>
            </a:r>
            <a:endParaRPr sz="3700" dirty="0"/>
          </a:p>
          <a:p>
            <a:pPr marL="0" lvl="0" indent="0" algn="ctr" rtl="0">
              <a:spcBef>
                <a:spcPts val="0"/>
              </a:spcBef>
              <a:spcAft>
                <a:spcPts val="0"/>
              </a:spcAft>
              <a:buNone/>
            </a:pPr>
            <a:r>
              <a:rPr lang="en-US" sz="3700" dirty="0"/>
              <a:t>public librarians offering training on the safe and effective use of WhatsApp for teenagers</a:t>
            </a:r>
            <a:endParaRPr sz="3700" dirty="0"/>
          </a:p>
        </p:txBody>
      </p:sp>
      <p:sp>
        <p:nvSpPr>
          <p:cNvPr id="92" name="Google Shape;92;g2b6980e58af_0_2"/>
          <p:cNvSpPr txBox="1">
            <a:spLocks noGrp="1"/>
          </p:cNvSpPr>
          <p:nvPr>
            <p:ph type="subTitle" idx="1"/>
          </p:nvPr>
        </p:nvSpPr>
        <p:spPr>
          <a:xfrm>
            <a:off x="1524000" y="4066602"/>
            <a:ext cx="9751500" cy="2349438"/>
          </a:xfrm>
          <a:prstGeom prst="rect">
            <a:avLst/>
          </a:prstGeom>
        </p:spPr>
        <p:txBody>
          <a:bodyPr spcFirstLastPara="1" wrap="square" lIns="0" tIns="0" rIns="0" bIns="0" anchor="t" anchorCtr="0">
            <a:normAutofit fontScale="92500" lnSpcReduction="10000"/>
          </a:bodyPr>
          <a:lstStyle/>
          <a:p>
            <a:pPr marL="0" lvl="0" indent="0" algn="ctr" rtl="0">
              <a:lnSpc>
                <a:spcPct val="115000"/>
              </a:lnSpc>
              <a:spcBef>
                <a:spcPts val="1000"/>
              </a:spcBef>
              <a:spcAft>
                <a:spcPts val="0"/>
              </a:spcAft>
              <a:buNone/>
            </a:pPr>
            <a:r>
              <a:rPr lang="en-US" sz="2429" dirty="0"/>
              <a:t>Slides and notes for trainers compiled by Ugne Lipeikaite, </a:t>
            </a:r>
            <a:endParaRPr sz="2429" dirty="0"/>
          </a:p>
          <a:p>
            <a:pPr marL="0" lvl="0" indent="0" algn="ctr" rtl="0">
              <a:lnSpc>
                <a:spcPct val="115000"/>
              </a:lnSpc>
              <a:spcBef>
                <a:spcPts val="1000"/>
              </a:spcBef>
              <a:spcAft>
                <a:spcPts val="0"/>
              </a:spcAft>
              <a:buNone/>
            </a:pPr>
            <a:r>
              <a:rPr lang="en-US" sz="2429" dirty="0"/>
              <a:t>EIFL Public Library Innovation </a:t>
            </a:r>
            <a:r>
              <a:rPr lang="en-US" sz="2429" dirty="0" err="1"/>
              <a:t>Programme</a:t>
            </a:r>
            <a:r>
              <a:rPr lang="en-US" sz="2429" dirty="0"/>
              <a:t> </a:t>
            </a:r>
            <a:endParaRPr sz="2429" dirty="0"/>
          </a:p>
          <a:p>
            <a:pPr marL="0" lvl="0" indent="0" algn="ctr" rtl="0">
              <a:lnSpc>
                <a:spcPct val="115000"/>
              </a:lnSpc>
              <a:spcBef>
                <a:spcPts val="1000"/>
              </a:spcBef>
              <a:spcAft>
                <a:spcPts val="0"/>
              </a:spcAft>
              <a:buClr>
                <a:schemeClr val="dk1"/>
              </a:buClr>
              <a:buSzPct val="106542"/>
              <a:buFont typeface="Arial"/>
              <a:buNone/>
            </a:pPr>
            <a:endParaRPr sz="1032" dirty="0"/>
          </a:p>
          <a:p>
            <a:pPr marL="0" lvl="0" indent="0" algn="ctr" rtl="0">
              <a:lnSpc>
                <a:spcPct val="115000"/>
              </a:lnSpc>
              <a:spcBef>
                <a:spcPts val="0"/>
              </a:spcBef>
              <a:spcAft>
                <a:spcPts val="0"/>
              </a:spcAft>
              <a:buNone/>
            </a:pPr>
            <a:r>
              <a:rPr lang="en-US" sz="2429" dirty="0"/>
              <a:t>Based on </a:t>
            </a:r>
            <a:r>
              <a:rPr lang="sv-SE" sz="2429" dirty="0"/>
              <a:t>Mobile Internet Skills Training Toolkit by GSMA</a:t>
            </a:r>
          </a:p>
          <a:p>
            <a:pPr marL="0" lvl="0" indent="0" algn="ctr" rtl="0">
              <a:lnSpc>
                <a:spcPct val="115000"/>
              </a:lnSpc>
              <a:spcBef>
                <a:spcPts val="0"/>
              </a:spcBef>
              <a:spcAft>
                <a:spcPts val="0"/>
              </a:spcAft>
              <a:buNone/>
            </a:pPr>
            <a:r>
              <a:rPr lang="en-US" sz="2272" dirty="0">
                <a:hlinkClick r:id="rId3"/>
              </a:rPr>
              <a:t>https://www.gsma.com/mobilefordevelopment/mistt</a:t>
            </a:r>
            <a:r>
              <a:rPr lang="en-US" sz="2272" dirty="0"/>
              <a:t> </a:t>
            </a:r>
          </a:p>
          <a:p>
            <a:pPr marL="0" lvl="0" indent="0" algn="ctr" rtl="0">
              <a:lnSpc>
                <a:spcPct val="115000"/>
              </a:lnSpc>
              <a:spcBef>
                <a:spcPts val="0"/>
              </a:spcBef>
              <a:spcAft>
                <a:spcPts val="0"/>
              </a:spcAft>
              <a:buClr>
                <a:schemeClr val="dk1"/>
              </a:buClr>
              <a:buSzPct val="48406"/>
              <a:buFont typeface="Arial"/>
              <a:buNone/>
            </a:pPr>
            <a:r>
              <a:rPr lang="en-US" sz="2272" dirty="0"/>
              <a:t>2024</a:t>
            </a:r>
            <a:endParaRPr sz="2272" dirty="0"/>
          </a:p>
        </p:txBody>
      </p:sp>
      <p:pic>
        <p:nvPicPr>
          <p:cNvPr id="93" name="Google Shape;93;g2b6980e58af_0_2" descr="EIFL logo downloads | EIFL"/>
          <p:cNvPicPr preferRelativeResize="0"/>
          <p:nvPr/>
        </p:nvPicPr>
        <p:blipFill rotWithShape="1">
          <a:blip r:embed="rId4">
            <a:alphaModFix/>
          </a:blip>
          <a:srcRect/>
          <a:stretch/>
        </p:blipFill>
        <p:spPr>
          <a:xfrm>
            <a:off x="204001" y="221701"/>
            <a:ext cx="2381675" cy="1570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8" name="Rectangle 6177">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0" name="Rectangle 6179">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2" name="Rectangle 6181">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A978F-FB69-1F1E-544E-CB2B16BD033C}"/>
              </a:ext>
            </a:extLst>
          </p:cNvPr>
          <p:cNvSpPr>
            <a:spLocks noGrp="1"/>
          </p:cNvSpPr>
          <p:nvPr>
            <p:ph type="title"/>
          </p:nvPr>
        </p:nvSpPr>
        <p:spPr>
          <a:xfrm>
            <a:off x="7695729" y="455362"/>
            <a:ext cx="3378671" cy="1550419"/>
          </a:xfrm>
        </p:spPr>
        <p:txBody>
          <a:bodyPr>
            <a:normAutofit fontScale="90000"/>
          </a:bodyPr>
          <a:lstStyle/>
          <a:p>
            <a:pPr>
              <a:lnSpc>
                <a:spcPct val="90000"/>
              </a:lnSpc>
            </a:pPr>
            <a:r>
              <a:rPr lang="en-US" sz="3400" dirty="0"/>
              <a:t>Tips for saving your data and storage: manage chats and media</a:t>
            </a:r>
          </a:p>
        </p:txBody>
      </p:sp>
      <p:sp>
        <p:nvSpPr>
          <p:cNvPr id="3" name="Content Placeholder 2">
            <a:extLst>
              <a:ext uri="{FF2B5EF4-FFF2-40B4-BE49-F238E27FC236}">
                <a16:creationId xmlns:a16="http://schemas.microsoft.com/office/drawing/2014/main" id="{AF42BD65-4AB4-4A99-8563-4B38A27B5F62}"/>
              </a:ext>
            </a:extLst>
          </p:cNvPr>
          <p:cNvSpPr>
            <a:spLocks noGrp="1"/>
          </p:cNvSpPr>
          <p:nvPr>
            <p:ph idx="1"/>
          </p:nvPr>
        </p:nvSpPr>
        <p:spPr>
          <a:xfrm>
            <a:off x="7695728" y="2956560"/>
            <a:ext cx="3378672" cy="3129608"/>
          </a:xfrm>
        </p:spPr>
        <p:txBody>
          <a:bodyPr>
            <a:normAutofit/>
          </a:bodyPr>
          <a:lstStyle/>
          <a:p>
            <a:pPr marL="0" indent="0">
              <a:buNone/>
            </a:pPr>
            <a:r>
              <a:rPr lang="en-US" dirty="0"/>
              <a:t>Regularly clear unnecessary chats and media files from your conversations</a:t>
            </a:r>
          </a:p>
        </p:txBody>
      </p:sp>
      <p:pic>
        <p:nvPicPr>
          <p:cNvPr id="5" name="Picture 4" descr="A screenshot of a cellphone&#10;&#10;Description automatically generated">
            <a:extLst>
              <a:ext uri="{FF2B5EF4-FFF2-40B4-BE49-F238E27FC236}">
                <a16:creationId xmlns:a16="http://schemas.microsoft.com/office/drawing/2014/main" id="{ED573B77-57E8-3BEC-C59B-E1D1F98DF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226" y="565154"/>
            <a:ext cx="2487452" cy="5527672"/>
          </a:xfrm>
          <a:prstGeom prst="rect">
            <a:avLst/>
          </a:prstGeom>
        </p:spPr>
      </p:pic>
    </p:spTree>
    <p:extLst>
      <p:ext uri="{BB962C8B-B14F-4D97-AF65-F5344CB8AC3E}">
        <p14:creationId xmlns:p14="http://schemas.microsoft.com/office/powerpoint/2010/main" val="285932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5" name="Rectangle 3114">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7" name="Rectangle 3116">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9" name="Rectangle 3118">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A978F-FB69-1F1E-544E-CB2B16BD033C}"/>
              </a:ext>
            </a:extLst>
          </p:cNvPr>
          <p:cNvSpPr>
            <a:spLocks noGrp="1"/>
          </p:cNvSpPr>
          <p:nvPr>
            <p:ph type="title"/>
          </p:nvPr>
        </p:nvSpPr>
        <p:spPr>
          <a:xfrm>
            <a:off x="6903721" y="455363"/>
            <a:ext cx="4170680" cy="1419158"/>
          </a:xfrm>
        </p:spPr>
        <p:txBody>
          <a:bodyPr>
            <a:noAutofit/>
          </a:bodyPr>
          <a:lstStyle/>
          <a:p>
            <a:pPr>
              <a:lnSpc>
                <a:spcPct val="90000"/>
              </a:lnSpc>
            </a:pPr>
            <a:r>
              <a:rPr lang="en-US" sz="3400" dirty="0"/>
              <a:t>Tips for saving your data and storage: Stop images and videos appearing in your phone’s gallery</a:t>
            </a:r>
          </a:p>
        </p:txBody>
      </p:sp>
      <p:sp>
        <p:nvSpPr>
          <p:cNvPr id="3" name="Content Placeholder 2">
            <a:extLst>
              <a:ext uri="{FF2B5EF4-FFF2-40B4-BE49-F238E27FC236}">
                <a16:creationId xmlns:a16="http://schemas.microsoft.com/office/drawing/2014/main" id="{AF42BD65-4AB4-4A99-8563-4B38A27B5F62}"/>
              </a:ext>
            </a:extLst>
          </p:cNvPr>
          <p:cNvSpPr>
            <a:spLocks noGrp="1"/>
          </p:cNvSpPr>
          <p:nvPr>
            <p:ph idx="1"/>
          </p:nvPr>
        </p:nvSpPr>
        <p:spPr>
          <a:xfrm>
            <a:off x="6903721" y="3566160"/>
            <a:ext cx="4170680" cy="2199968"/>
          </a:xfrm>
        </p:spPr>
        <p:txBody>
          <a:bodyPr>
            <a:normAutofit/>
          </a:bodyPr>
          <a:lstStyle/>
          <a:p>
            <a:pPr marL="0" indent="0">
              <a:buNone/>
            </a:pPr>
            <a:r>
              <a:rPr lang="en-US" sz="2400" dirty="0"/>
              <a:t>Sharing photos and videos on WhatsApp is great, but you might not want them added to your phone's gallery.</a:t>
            </a:r>
          </a:p>
        </p:txBody>
      </p:sp>
      <p:pic>
        <p:nvPicPr>
          <p:cNvPr id="5" name="Picture 4" descr="A screenshot of a phone&#10;&#10;Description automatically generated">
            <a:extLst>
              <a:ext uri="{FF2B5EF4-FFF2-40B4-BE49-F238E27FC236}">
                <a16:creationId xmlns:a16="http://schemas.microsoft.com/office/drawing/2014/main" id="{D0DB578B-5398-88F6-53D7-CCDE25AEB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226" y="565154"/>
            <a:ext cx="2487452" cy="5527672"/>
          </a:xfrm>
          <a:prstGeom prst="rect">
            <a:avLst/>
          </a:prstGeom>
        </p:spPr>
      </p:pic>
    </p:spTree>
    <p:extLst>
      <p:ext uri="{BB962C8B-B14F-4D97-AF65-F5344CB8AC3E}">
        <p14:creationId xmlns:p14="http://schemas.microsoft.com/office/powerpoint/2010/main" val="1674706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153"/>
            <a:ext cx="5106593"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3788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A978F-FB69-1F1E-544E-CB2B16BD033C}"/>
              </a:ext>
            </a:extLst>
          </p:cNvPr>
          <p:cNvSpPr>
            <a:spLocks noGrp="1"/>
          </p:cNvSpPr>
          <p:nvPr>
            <p:ph type="title"/>
          </p:nvPr>
        </p:nvSpPr>
        <p:spPr>
          <a:xfrm>
            <a:off x="5763820" y="455362"/>
            <a:ext cx="5310579" cy="1550419"/>
          </a:xfrm>
        </p:spPr>
        <p:txBody>
          <a:bodyPr>
            <a:normAutofit/>
          </a:bodyPr>
          <a:lstStyle/>
          <a:p>
            <a:pPr>
              <a:lnSpc>
                <a:spcPct val="90000"/>
              </a:lnSpc>
            </a:pPr>
            <a:r>
              <a:rPr lang="en-US" sz="3400" dirty="0"/>
              <a:t>Tips for saving your data and storage: Disappearing Messages</a:t>
            </a:r>
          </a:p>
        </p:txBody>
      </p:sp>
      <p:sp>
        <p:nvSpPr>
          <p:cNvPr id="3" name="Content Placeholder 2">
            <a:extLst>
              <a:ext uri="{FF2B5EF4-FFF2-40B4-BE49-F238E27FC236}">
                <a16:creationId xmlns:a16="http://schemas.microsoft.com/office/drawing/2014/main" id="{AF42BD65-4AB4-4A99-8563-4B38A27B5F62}"/>
              </a:ext>
            </a:extLst>
          </p:cNvPr>
          <p:cNvSpPr>
            <a:spLocks noGrp="1"/>
          </p:cNvSpPr>
          <p:nvPr>
            <p:ph idx="1"/>
          </p:nvPr>
        </p:nvSpPr>
        <p:spPr>
          <a:xfrm>
            <a:off x="5763820" y="2160016"/>
            <a:ext cx="5310579" cy="3926152"/>
          </a:xfrm>
        </p:spPr>
        <p:txBody>
          <a:bodyPr>
            <a:normAutofit/>
          </a:bodyPr>
          <a:lstStyle/>
          <a:p>
            <a:pPr marL="0" indent="0">
              <a:buNone/>
            </a:pPr>
            <a:r>
              <a:rPr lang="en-US" sz="2400" dirty="0"/>
              <a:t>Automatically delete messages after a week, keeping your chats tidy and ensuring sensitive conversations don't stick around too long on your phone.</a:t>
            </a:r>
          </a:p>
        </p:txBody>
      </p:sp>
      <p:pic>
        <p:nvPicPr>
          <p:cNvPr id="8" name="Picture 7" descr="A screenshot of a phone&#10;&#10;Description automatically generated">
            <a:extLst>
              <a:ext uri="{FF2B5EF4-FFF2-40B4-BE49-F238E27FC236}">
                <a16:creationId xmlns:a16="http://schemas.microsoft.com/office/drawing/2014/main" id="{F4B37326-34FD-DD33-6B1D-A092D631F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849" y="1149255"/>
            <a:ext cx="2051770" cy="4559492"/>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7FA2CEAE-3F74-21B9-7DE1-BEC24B31E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873" y="1149255"/>
            <a:ext cx="2051770" cy="4559490"/>
          </a:xfrm>
          <a:prstGeom prst="rect">
            <a:avLst/>
          </a:prstGeom>
        </p:spPr>
      </p:pic>
    </p:spTree>
    <p:extLst>
      <p:ext uri="{BB962C8B-B14F-4D97-AF65-F5344CB8AC3E}">
        <p14:creationId xmlns:p14="http://schemas.microsoft.com/office/powerpoint/2010/main" val="1292994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5" name="Rectangle 3114">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7" name="Rectangle 3116">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9" name="Rectangle 3118">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A978F-FB69-1F1E-544E-CB2B16BD033C}"/>
              </a:ext>
            </a:extLst>
          </p:cNvPr>
          <p:cNvSpPr>
            <a:spLocks noGrp="1"/>
          </p:cNvSpPr>
          <p:nvPr>
            <p:ph type="title"/>
          </p:nvPr>
        </p:nvSpPr>
        <p:spPr>
          <a:xfrm>
            <a:off x="7695729" y="455362"/>
            <a:ext cx="3378671" cy="1550419"/>
          </a:xfrm>
        </p:spPr>
        <p:txBody>
          <a:bodyPr>
            <a:noAutofit/>
          </a:bodyPr>
          <a:lstStyle/>
          <a:p>
            <a:pPr>
              <a:lnSpc>
                <a:spcPct val="90000"/>
              </a:lnSpc>
            </a:pPr>
            <a:r>
              <a:rPr lang="en-US" sz="3400" dirty="0"/>
              <a:t>Handy functions: Bold, Italics, and Strikethrough Text</a:t>
            </a:r>
          </a:p>
        </p:txBody>
      </p:sp>
      <p:sp>
        <p:nvSpPr>
          <p:cNvPr id="3" name="Content Placeholder 2">
            <a:extLst>
              <a:ext uri="{FF2B5EF4-FFF2-40B4-BE49-F238E27FC236}">
                <a16:creationId xmlns:a16="http://schemas.microsoft.com/office/drawing/2014/main" id="{AF42BD65-4AB4-4A99-8563-4B38A27B5F62}"/>
              </a:ext>
            </a:extLst>
          </p:cNvPr>
          <p:cNvSpPr>
            <a:spLocks noGrp="1"/>
          </p:cNvSpPr>
          <p:nvPr>
            <p:ph idx="1"/>
          </p:nvPr>
        </p:nvSpPr>
        <p:spPr>
          <a:xfrm>
            <a:off x="7695728" y="3657600"/>
            <a:ext cx="3378672" cy="2428568"/>
          </a:xfrm>
        </p:spPr>
        <p:txBody>
          <a:bodyPr>
            <a:normAutofit/>
          </a:bodyPr>
          <a:lstStyle/>
          <a:p>
            <a:pPr marL="0" indent="0">
              <a:buNone/>
            </a:pPr>
            <a:r>
              <a:rPr lang="en-US" dirty="0"/>
              <a:t>You can change the format of the WhatsApp font to express yourself more clearly. </a:t>
            </a:r>
          </a:p>
        </p:txBody>
      </p:sp>
      <p:pic>
        <p:nvPicPr>
          <p:cNvPr id="2050" name="Picture 2" descr="Here's how to use bold and italics on WhatsApp">
            <a:extLst>
              <a:ext uri="{FF2B5EF4-FFF2-40B4-BE49-F238E27FC236}">
                <a16:creationId xmlns:a16="http://schemas.microsoft.com/office/drawing/2014/main" id="{257F85D8-E455-BD2B-DEAC-452AD6D260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1327" y="1242021"/>
            <a:ext cx="5565250" cy="4173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099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3" name="Rectangle 7192">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5" name="Rectangle 7194">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7" name="Rectangle 7196">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A978F-FB69-1F1E-544E-CB2B16BD033C}"/>
              </a:ext>
            </a:extLst>
          </p:cNvPr>
          <p:cNvSpPr>
            <a:spLocks noGrp="1"/>
          </p:cNvSpPr>
          <p:nvPr>
            <p:ph type="title"/>
          </p:nvPr>
        </p:nvSpPr>
        <p:spPr>
          <a:xfrm>
            <a:off x="7695729" y="455362"/>
            <a:ext cx="3378671" cy="1550419"/>
          </a:xfrm>
        </p:spPr>
        <p:txBody>
          <a:bodyPr>
            <a:noAutofit/>
          </a:bodyPr>
          <a:lstStyle/>
          <a:p>
            <a:pPr>
              <a:lnSpc>
                <a:spcPct val="90000"/>
              </a:lnSpc>
            </a:pPr>
            <a:r>
              <a:rPr lang="en-US" sz="3400" dirty="0"/>
              <a:t>Handy functions: Search a specific chat</a:t>
            </a:r>
          </a:p>
        </p:txBody>
      </p:sp>
      <p:sp>
        <p:nvSpPr>
          <p:cNvPr id="3" name="Content Placeholder 2">
            <a:extLst>
              <a:ext uri="{FF2B5EF4-FFF2-40B4-BE49-F238E27FC236}">
                <a16:creationId xmlns:a16="http://schemas.microsoft.com/office/drawing/2014/main" id="{AF42BD65-4AB4-4A99-8563-4B38A27B5F62}"/>
              </a:ext>
            </a:extLst>
          </p:cNvPr>
          <p:cNvSpPr>
            <a:spLocks noGrp="1"/>
          </p:cNvSpPr>
          <p:nvPr>
            <p:ph idx="1"/>
          </p:nvPr>
        </p:nvSpPr>
        <p:spPr>
          <a:xfrm>
            <a:off x="7695728" y="2590800"/>
            <a:ext cx="3378672" cy="3495368"/>
          </a:xfrm>
        </p:spPr>
        <p:txBody>
          <a:bodyPr>
            <a:normAutofit/>
          </a:bodyPr>
          <a:lstStyle/>
          <a:p>
            <a:pPr marL="0" indent="0">
              <a:buNone/>
            </a:pPr>
            <a:r>
              <a:rPr lang="en-US" dirty="0"/>
              <a:t>WhatsApp's chat search function allows users to quickly find specific messages or content within their chat history.</a:t>
            </a:r>
          </a:p>
        </p:txBody>
      </p:sp>
      <p:pic>
        <p:nvPicPr>
          <p:cNvPr id="5" name="Picture 4" descr="A screenshot of a video chat&#10;&#10;Description automatically generated">
            <a:extLst>
              <a:ext uri="{FF2B5EF4-FFF2-40B4-BE49-F238E27FC236}">
                <a16:creationId xmlns:a16="http://schemas.microsoft.com/office/drawing/2014/main" id="{EA45686E-BFA8-A043-04AC-243812EFE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226" y="565154"/>
            <a:ext cx="2487452" cy="5527672"/>
          </a:xfrm>
          <a:prstGeom prst="rect">
            <a:avLst/>
          </a:prstGeom>
        </p:spPr>
      </p:pic>
    </p:spTree>
    <p:extLst>
      <p:ext uri="{BB962C8B-B14F-4D97-AF65-F5344CB8AC3E}">
        <p14:creationId xmlns:p14="http://schemas.microsoft.com/office/powerpoint/2010/main" val="38971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1" name="Rectangle 4120">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3" name="Rectangle 4122">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5" name="Rectangle 4124">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A978F-FB69-1F1E-544E-CB2B16BD033C}"/>
              </a:ext>
            </a:extLst>
          </p:cNvPr>
          <p:cNvSpPr>
            <a:spLocks noGrp="1"/>
          </p:cNvSpPr>
          <p:nvPr>
            <p:ph type="title"/>
          </p:nvPr>
        </p:nvSpPr>
        <p:spPr>
          <a:xfrm>
            <a:off x="6797041" y="455362"/>
            <a:ext cx="4277360" cy="1550419"/>
          </a:xfrm>
        </p:spPr>
        <p:txBody>
          <a:bodyPr>
            <a:noAutofit/>
          </a:bodyPr>
          <a:lstStyle/>
          <a:p>
            <a:pPr>
              <a:lnSpc>
                <a:spcPct val="90000"/>
              </a:lnSpc>
            </a:pPr>
            <a:r>
              <a:rPr lang="en-US" sz="3400" dirty="0"/>
              <a:t>Handy functions: Read Messages Without Replying</a:t>
            </a:r>
          </a:p>
        </p:txBody>
      </p:sp>
      <p:sp>
        <p:nvSpPr>
          <p:cNvPr id="3" name="Content Placeholder 2">
            <a:extLst>
              <a:ext uri="{FF2B5EF4-FFF2-40B4-BE49-F238E27FC236}">
                <a16:creationId xmlns:a16="http://schemas.microsoft.com/office/drawing/2014/main" id="{AF42BD65-4AB4-4A99-8563-4B38A27B5F62}"/>
              </a:ext>
            </a:extLst>
          </p:cNvPr>
          <p:cNvSpPr>
            <a:spLocks noGrp="1"/>
          </p:cNvSpPr>
          <p:nvPr>
            <p:ph idx="1"/>
          </p:nvPr>
        </p:nvSpPr>
        <p:spPr>
          <a:xfrm>
            <a:off x="6797040" y="2461143"/>
            <a:ext cx="4277360" cy="3625025"/>
          </a:xfrm>
        </p:spPr>
        <p:txBody>
          <a:bodyPr>
            <a:normAutofit/>
          </a:bodyPr>
          <a:lstStyle/>
          <a:p>
            <a:pPr marL="0" indent="0">
              <a:buNone/>
            </a:pPr>
            <a:r>
              <a:rPr lang="en-US" sz="2400" dirty="0"/>
              <a:t>Turning off WhatsApp's Read Receipts hides the blue checkmarks, so only gray checkmarks appear, keeping it a secret if you've read someone's message.</a:t>
            </a:r>
          </a:p>
        </p:txBody>
      </p:sp>
      <p:pic>
        <p:nvPicPr>
          <p:cNvPr id="5" name="Picture 4" descr="A screenshot of a phone&#10;&#10;Description automatically generated">
            <a:extLst>
              <a:ext uri="{FF2B5EF4-FFF2-40B4-BE49-F238E27FC236}">
                <a16:creationId xmlns:a16="http://schemas.microsoft.com/office/drawing/2014/main" id="{11730141-B9BC-95ED-F59F-728153115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226" y="565154"/>
            <a:ext cx="2487452" cy="5527672"/>
          </a:xfrm>
          <a:prstGeom prst="rect">
            <a:avLst/>
          </a:prstGeom>
        </p:spPr>
      </p:pic>
    </p:spTree>
    <p:extLst>
      <p:ext uri="{BB962C8B-B14F-4D97-AF65-F5344CB8AC3E}">
        <p14:creationId xmlns:p14="http://schemas.microsoft.com/office/powerpoint/2010/main" val="267662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A978F-FB69-1F1E-544E-CB2B16BD033C}"/>
              </a:ext>
            </a:extLst>
          </p:cNvPr>
          <p:cNvSpPr>
            <a:spLocks noGrp="1"/>
          </p:cNvSpPr>
          <p:nvPr>
            <p:ph type="title"/>
          </p:nvPr>
        </p:nvSpPr>
        <p:spPr>
          <a:xfrm>
            <a:off x="7695729" y="455362"/>
            <a:ext cx="3378671" cy="1550419"/>
          </a:xfrm>
        </p:spPr>
        <p:txBody>
          <a:bodyPr>
            <a:noAutofit/>
          </a:bodyPr>
          <a:lstStyle/>
          <a:p>
            <a:pPr>
              <a:lnSpc>
                <a:spcPct val="90000"/>
              </a:lnSpc>
            </a:pPr>
            <a:r>
              <a:rPr lang="en-US" sz="3400" dirty="0"/>
              <a:t>Handy functions: View Once Photos and Videos</a:t>
            </a:r>
          </a:p>
        </p:txBody>
      </p:sp>
      <p:sp>
        <p:nvSpPr>
          <p:cNvPr id="3" name="Content Placeholder 2">
            <a:extLst>
              <a:ext uri="{FF2B5EF4-FFF2-40B4-BE49-F238E27FC236}">
                <a16:creationId xmlns:a16="http://schemas.microsoft.com/office/drawing/2014/main" id="{AF42BD65-4AB4-4A99-8563-4B38A27B5F62}"/>
              </a:ext>
            </a:extLst>
          </p:cNvPr>
          <p:cNvSpPr>
            <a:spLocks noGrp="1"/>
          </p:cNvSpPr>
          <p:nvPr>
            <p:ph idx="1"/>
          </p:nvPr>
        </p:nvSpPr>
        <p:spPr>
          <a:xfrm>
            <a:off x="7695728" y="3230880"/>
            <a:ext cx="3378672" cy="2855288"/>
          </a:xfrm>
        </p:spPr>
        <p:txBody>
          <a:bodyPr>
            <a:normAutofit/>
          </a:bodyPr>
          <a:lstStyle/>
          <a:p>
            <a:pPr marL="0" indent="0">
              <a:lnSpc>
                <a:spcPct val="100000"/>
              </a:lnSpc>
              <a:buNone/>
            </a:pPr>
            <a:r>
              <a:rPr lang="en-US" sz="2400" dirty="0"/>
              <a:t>WhatsApp lets you send photos and videos that disappear after being viewed, keeping your chats private and clutter-free.</a:t>
            </a:r>
          </a:p>
        </p:txBody>
      </p:sp>
      <p:pic>
        <p:nvPicPr>
          <p:cNvPr id="2050" name="Picture 2">
            <a:extLst>
              <a:ext uri="{FF2B5EF4-FFF2-40B4-BE49-F238E27FC236}">
                <a16:creationId xmlns:a16="http://schemas.microsoft.com/office/drawing/2014/main" id="{D73F79F3-AF40-E2BD-A5F0-42B6988D3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109" y="726436"/>
            <a:ext cx="3039128" cy="540512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80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A978F-FB69-1F1E-544E-CB2B16BD033C}"/>
              </a:ext>
            </a:extLst>
          </p:cNvPr>
          <p:cNvSpPr>
            <a:spLocks noGrp="1"/>
          </p:cNvSpPr>
          <p:nvPr>
            <p:ph type="title"/>
          </p:nvPr>
        </p:nvSpPr>
        <p:spPr>
          <a:xfrm>
            <a:off x="1587710" y="455362"/>
            <a:ext cx="4067909" cy="1550419"/>
          </a:xfrm>
        </p:spPr>
        <p:txBody>
          <a:bodyPr>
            <a:normAutofit/>
          </a:bodyPr>
          <a:lstStyle/>
          <a:p>
            <a:pPr>
              <a:lnSpc>
                <a:spcPct val="90000"/>
              </a:lnSpc>
            </a:pPr>
            <a:r>
              <a:rPr lang="en-US" sz="3400" dirty="0"/>
              <a:t>Handy functions: Speed Up Audio Playback</a:t>
            </a:r>
          </a:p>
        </p:txBody>
      </p:sp>
      <p:sp>
        <p:nvSpPr>
          <p:cNvPr id="3" name="Content Placeholder 2">
            <a:extLst>
              <a:ext uri="{FF2B5EF4-FFF2-40B4-BE49-F238E27FC236}">
                <a16:creationId xmlns:a16="http://schemas.microsoft.com/office/drawing/2014/main" id="{AF42BD65-4AB4-4A99-8563-4B38A27B5F62}"/>
              </a:ext>
            </a:extLst>
          </p:cNvPr>
          <p:cNvSpPr>
            <a:spLocks noGrp="1"/>
          </p:cNvSpPr>
          <p:nvPr>
            <p:ph idx="1"/>
          </p:nvPr>
        </p:nvSpPr>
        <p:spPr>
          <a:xfrm>
            <a:off x="1587710" y="2160016"/>
            <a:ext cx="4067909" cy="3926152"/>
          </a:xfrm>
        </p:spPr>
        <p:txBody>
          <a:bodyPr>
            <a:normAutofit/>
          </a:bodyPr>
          <a:lstStyle/>
          <a:p>
            <a:pPr marL="0" indent="0">
              <a:buNone/>
            </a:pPr>
            <a:r>
              <a:rPr lang="en-US" sz="2400" dirty="0"/>
              <a:t>WhatsApp now lets you speed up voice messages to listen to them faster!</a:t>
            </a:r>
          </a:p>
        </p:txBody>
      </p:sp>
      <p:pic>
        <p:nvPicPr>
          <p:cNvPr id="1026" name="Picture 2" descr="Whatsapp voice message too fast? This is how you solve the problem!">
            <a:extLst>
              <a:ext uri="{FF2B5EF4-FFF2-40B4-BE49-F238E27FC236}">
                <a16:creationId xmlns:a16="http://schemas.microsoft.com/office/drawing/2014/main" id="{B0BDF930-79DF-4EEA-CCE8-F8E9FAEEA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273" y="2857496"/>
            <a:ext cx="401002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79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1" name="Rectangle 3120">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Rectangle 3121">
            <a:extLst>
              <a:ext uri="{FF2B5EF4-FFF2-40B4-BE49-F238E27FC236}">
                <a16:creationId xmlns:a16="http://schemas.microsoft.com/office/drawing/2014/main" id="{07D40D60-A371-3746-AE79-A8A0DA64C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3" name="Rectangle 3122">
            <a:extLst>
              <a:ext uri="{FF2B5EF4-FFF2-40B4-BE49-F238E27FC236}">
                <a16:creationId xmlns:a16="http://schemas.microsoft.com/office/drawing/2014/main" id="{525EC29A-9786-924D-875A-91FAF9B12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A978F-FB69-1F1E-544E-CB2B16BD033C}"/>
              </a:ext>
            </a:extLst>
          </p:cNvPr>
          <p:cNvSpPr>
            <a:spLocks noGrp="1"/>
          </p:cNvSpPr>
          <p:nvPr>
            <p:ph type="title"/>
          </p:nvPr>
        </p:nvSpPr>
        <p:spPr>
          <a:xfrm>
            <a:off x="1680252" y="4737289"/>
            <a:ext cx="9393597" cy="1721298"/>
          </a:xfrm>
        </p:spPr>
        <p:txBody>
          <a:bodyPr>
            <a:normAutofit/>
          </a:bodyPr>
          <a:lstStyle/>
          <a:p>
            <a:pPr algn="ctr">
              <a:lnSpc>
                <a:spcPct val="90000"/>
              </a:lnSpc>
            </a:pPr>
            <a:r>
              <a:rPr lang="en-US" sz="3400" dirty="0"/>
              <a:t>Handy functions: Real-time Location Sharing</a:t>
            </a:r>
          </a:p>
        </p:txBody>
      </p:sp>
      <p:pic>
        <p:nvPicPr>
          <p:cNvPr id="10" name="Picture 9" descr="A screenshot of a phone&#10;&#10;Description automatically generated">
            <a:extLst>
              <a:ext uri="{FF2B5EF4-FFF2-40B4-BE49-F238E27FC236}">
                <a16:creationId xmlns:a16="http://schemas.microsoft.com/office/drawing/2014/main" id="{19093B76-0305-515C-EF49-75AC9E1DE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149" y="617476"/>
            <a:ext cx="1447799" cy="3217333"/>
          </a:xfrm>
          <a:prstGeom prst="rect">
            <a:avLst/>
          </a:prstGeom>
        </p:spPr>
      </p:pic>
      <p:pic>
        <p:nvPicPr>
          <p:cNvPr id="8" name="Picture 7" descr="A screenshot of a phone&#10;&#10;Description automatically generated">
            <a:extLst>
              <a:ext uri="{FF2B5EF4-FFF2-40B4-BE49-F238E27FC236}">
                <a16:creationId xmlns:a16="http://schemas.microsoft.com/office/drawing/2014/main" id="{C28024C9-7F7D-2BBE-84FE-9366A6443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4661" y="617476"/>
            <a:ext cx="1443155" cy="3207013"/>
          </a:xfrm>
          <a:prstGeom prst="rect">
            <a:avLst/>
          </a:prstGeom>
        </p:spPr>
      </p:pic>
      <p:pic>
        <p:nvPicPr>
          <p:cNvPr id="6" name="Picture 5" descr="A screenshot of a map&#10;&#10;Description automatically generated">
            <a:extLst>
              <a:ext uri="{FF2B5EF4-FFF2-40B4-BE49-F238E27FC236}">
                <a16:creationId xmlns:a16="http://schemas.microsoft.com/office/drawing/2014/main" id="{1FDC9888-67D3-DB58-FA2E-1506CC205B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7281" y="617476"/>
            <a:ext cx="1444294" cy="3209544"/>
          </a:xfrm>
          <a:prstGeom prst="rect">
            <a:avLst/>
          </a:prstGeom>
        </p:spPr>
      </p:pic>
    </p:spTree>
    <p:extLst>
      <p:ext uri="{BB962C8B-B14F-4D97-AF65-F5344CB8AC3E}">
        <p14:creationId xmlns:p14="http://schemas.microsoft.com/office/powerpoint/2010/main" val="273984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E8D4E-F2AE-7085-B30A-A4DB9476DD64}"/>
              </a:ext>
            </a:extLst>
          </p:cNvPr>
          <p:cNvSpPr>
            <a:spLocks noGrp="1"/>
          </p:cNvSpPr>
          <p:nvPr>
            <p:ph type="title"/>
          </p:nvPr>
        </p:nvSpPr>
        <p:spPr>
          <a:xfrm>
            <a:off x="1587710" y="455362"/>
            <a:ext cx="4018219" cy="1550419"/>
          </a:xfrm>
        </p:spPr>
        <p:txBody>
          <a:bodyPr>
            <a:normAutofit/>
          </a:bodyPr>
          <a:lstStyle/>
          <a:p>
            <a:r>
              <a:rPr lang="en-US" dirty="0"/>
              <a:t>Wrap-up</a:t>
            </a:r>
          </a:p>
        </p:txBody>
      </p:sp>
      <p:sp>
        <p:nvSpPr>
          <p:cNvPr id="13" name="Rectangle 12">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6CB880-9C13-2C82-F98B-A367ABC26C46}"/>
              </a:ext>
            </a:extLst>
          </p:cNvPr>
          <p:cNvSpPr>
            <a:spLocks noGrp="1"/>
          </p:cNvSpPr>
          <p:nvPr>
            <p:ph idx="1"/>
          </p:nvPr>
        </p:nvSpPr>
        <p:spPr>
          <a:xfrm>
            <a:off x="1587710" y="2160016"/>
            <a:ext cx="4018219" cy="3926152"/>
          </a:xfrm>
        </p:spPr>
        <p:txBody>
          <a:bodyPr>
            <a:normAutofit/>
          </a:bodyPr>
          <a:lstStyle/>
          <a:p>
            <a:r>
              <a:rPr lang="en-US" dirty="0"/>
              <a:t>Understanding WhatsApp</a:t>
            </a:r>
          </a:p>
          <a:p>
            <a:r>
              <a:rPr lang="en-US" dirty="0"/>
              <a:t>Key features</a:t>
            </a:r>
          </a:p>
          <a:p>
            <a:r>
              <a:rPr lang="en-US" dirty="0"/>
              <a:t>Staying safe</a:t>
            </a:r>
          </a:p>
          <a:p>
            <a:r>
              <a:rPr lang="en-US" dirty="0"/>
              <a:t>Respect and Kindness</a:t>
            </a:r>
          </a:p>
          <a:p>
            <a:endParaRPr lang="en-US" dirty="0"/>
          </a:p>
        </p:txBody>
      </p:sp>
      <p:pic>
        <p:nvPicPr>
          <p:cNvPr id="5" name="Picture 4" descr="A group of children smiling&#10;&#10;Description automatically generated">
            <a:extLst>
              <a:ext uri="{FF2B5EF4-FFF2-40B4-BE49-F238E27FC236}">
                <a16:creationId xmlns:a16="http://schemas.microsoft.com/office/drawing/2014/main" id="{9F2E3AE1-BDD3-E795-EDC5-1C8CC06414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452" r="23417"/>
          <a:stretch/>
        </p:blipFill>
        <p:spPr>
          <a:xfrm>
            <a:off x="6038059" y="565150"/>
            <a:ext cx="5588782" cy="5727699"/>
          </a:xfrm>
          <a:prstGeom prst="rect">
            <a:avLst/>
          </a:prstGeom>
        </p:spPr>
      </p:pic>
      <p:sp>
        <p:nvSpPr>
          <p:cNvPr id="6" name="TextBox 5">
            <a:extLst>
              <a:ext uri="{FF2B5EF4-FFF2-40B4-BE49-F238E27FC236}">
                <a16:creationId xmlns:a16="http://schemas.microsoft.com/office/drawing/2014/main" id="{E88AEDB9-FA02-44AE-6145-F9620E5F3AF1}"/>
              </a:ext>
            </a:extLst>
          </p:cNvPr>
          <p:cNvSpPr txBox="1"/>
          <p:nvPr/>
        </p:nvSpPr>
        <p:spPr>
          <a:xfrm>
            <a:off x="8800426" y="6092794"/>
            <a:ext cx="282641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covillage.org/our-work/education/gen-trainings/traumatransformation/children-smiling-in-a-huddl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43528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lines in a white background&#10;&#10;Description automatically generated">
            <a:extLst>
              <a:ext uri="{FF2B5EF4-FFF2-40B4-BE49-F238E27FC236}">
                <a16:creationId xmlns:a16="http://schemas.microsoft.com/office/drawing/2014/main" id="{DE8EFB63-1F46-E65E-1406-E3BC534A15F9}"/>
              </a:ext>
            </a:extLst>
          </p:cNvPr>
          <p:cNvPicPr>
            <a:picLocks noChangeAspect="1"/>
          </p:cNvPicPr>
          <p:nvPr/>
        </p:nvPicPr>
        <p:blipFill rotWithShape="1">
          <a:blip r:embed="rId3"/>
          <a:srcRect t="5094" b="10636"/>
          <a:stretch/>
        </p:blipFill>
        <p:spPr>
          <a:xfrm>
            <a:off x="20" y="10"/>
            <a:ext cx="12191980" cy="6857990"/>
          </a:xfrm>
          <a:prstGeom prst="rect">
            <a:avLst/>
          </a:prstGeom>
        </p:spPr>
      </p:pic>
      <p:sp>
        <p:nvSpPr>
          <p:cNvPr id="38" name="Rectangle">
            <a:extLst>
              <a:ext uri="{FF2B5EF4-FFF2-40B4-BE49-F238E27FC236}">
                <a16:creationId xmlns:a16="http://schemas.microsoft.com/office/drawing/2014/main" id="{9F0EA5A9-0D12-3644-BBEC-6D9D192EB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55908" cy="685800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67D3D544-3FAA-C979-16D1-D73BE0F1A3A1}"/>
              </a:ext>
            </a:extLst>
          </p:cNvPr>
          <p:cNvSpPr>
            <a:spLocks noGrp="1"/>
          </p:cNvSpPr>
          <p:nvPr>
            <p:ph type="ctrTitle"/>
          </p:nvPr>
        </p:nvSpPr>
        <p:spPr>
          <a:xfrm>
            <a:off x="566928" y="1247140"/>
            <a:ext cx="3742107" cy="3450844"/>
          </a:xfrm>
        </p:spPr>
        <p:txBody>
          <a:bodyPr>
            <a:normAutofit/>
          </a:bodyPr>
          <a:lstStyle/>
          <a:p>
            <a:pPr>
              <a:lnSpc>
                <a:spcPct val="90000"/>
              </a:lnSpc>
            </a:pPr>
            <a:r>
              <a:rPr lang="en-US" sz="5100"/>
              <a:t>Getting the best from WhatsApp</a:t>
            </a:r>
          </a:p>
        </p:txBody>
      </p:sp>
      <p:sp>
        <p:nvSpPr>
          <p:cNvPr id="3" name="Subtitle 2">
            <a:extLst>
              <a:ext uri="{FF2B5EF4-FFF2-40B4-BE49-F238E27FC236}">
                <a16:creationId xmlns:a16="http://schemas.microsoft.com/office/drawing/2014/main" id="{7840A0D3-8284-DCB4-4376-4DFB20E87A3F}"/>
              </a:ext>
            </a:extLst>
          </p:cNvPr>
          <p:cNvSpPr>
            <a:spLocks noGrp="1"/>
          </p:cNvSpPr>
          <p:nvPr>
            <p:ph type="subTitle" idx="1"/>
          </p:nvPr>
        </p:nvSpPr>
        <p:spPr>
          <a:xfrm>
            <a:off x="566928" y="4818126"/>
            <a:ext cx="3742107" cy="1268984"/>
          </a:xfrm>
        </p:spPr>
        <p:txBody>
          <a:bodyPr>
            <a:normAutofit/>
          </a:bodyPr>
          <a:lstStyle/>
          <a:p>
            <a:pPr>
              <a:lnSpc>
                <a:spcPct val="100000"/>
              </a:lnSpc>
            </a:pPr>
            <a:r>
              <a:rPr lang="en-US" dirty="0"/>
              <a:t>Smart and safe ways of using WhatsApp on your smartphone</a:t>
            </a:r>
          </a:p>
        </p:txBody>
      </p:sp>
      <p:sp>
        <p:nvSpPr>
          <p:cNvPr id="40" name="Rectangle 39">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909" y="1375495"/>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2" name="Rectangle 41">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908" y="0"/>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48192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hands holding a phone&#10;&#10;Description automatically generated">
            <a:extLst>
              <a:ext uri="{FF2B5EF4-FFF2-40B4-BE49-F238E27FC236}">
                <a16:creationId xmlns:a16="http://schemas.microsoft.com/office/drawing/2014/main" id="{26C648D4-908B-F894-120D-87604B6B5F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310" b="6421"/>
          <a:stretch/>
        </p:blipFill>
        <p:spPr>
          <a:xfrm>
            <a:off x="20" y="10"/>
            <a:ext cx="12191980" cy="6857990"/>
          </a:xfrm>
          <a:prstGeom prst="rect">
            <a:avLst/>
          </a:prstGeom>
        </p:spPr>
      </p:pic>
      <p:sp>
        <p:nvSpPr>
          <p:cNvPr id="29" name="Rectangle">
            <a:extLst>
              <a:ext uri="{FF2B5EF4-FFF2-40B4-BE49-F238E27FC236}">
                <a16:creationId xmlns:a16="http://schemas.microsoft.com/office/drawing/2014/main" id="{44037D61-FFBD-0342-90C5-D1AD7C899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02095"/>
            <a:ext cx="12188949" cy="219075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4" name="Title 3">
            <a:extLst>
              <a:ext uri="{FF2B5EF4-FFF2-40B4-BE49-F238E27FC236}">
                <a16:creationId xmlns:a16="http://schemas.microsoft.com/office/drawing/2014/main" id="{DA4E0DC3-BD71-32DC-AAFE-729A640DEC20}"/>
              </a:ext>
            </a:extLst>
          </p:cNvPr>
          <p:cNvSpPr>
            <a:spLocks noGrp="1"/>
          </p:cNvSpPr>
          <p:nvPr>
            <p:ph type="ctrTitle"/>
          </p:nvPr>
        </p:nvSpPr>
        <p:spPr>
          <a:xfrm>
            <a:off x="566928" y="4309024"/>
            <a:ext cx="9626949" cy="1134452"/>
          </a:xfrm>
        </p:spPr>
        <p:txBody>
          <a:bodyPr anchor="ctr">
            <a:normAutofit/>
          </a:bodyPr>
          <a:lstStyle/>
          <a:p>
            <a:r>
              <a:rPr lang="en-US" dirty="0"/>
              <a:t>Now let’s practice!</a:t>
            </a:r>
          </a:p>
        </p:txBody>
      </p:sp>
      <p:sp>
        <p:nvSpPr>
          <p:cNvPr id="31" name="Rectangle 30">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1"/>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4A56BE6-3847-69B6-CF18-47BA71155999}"/>
              </a:ext>
            </a:extLst>
          </p:cNvPr>
          <p:cNvSpPr txBox="1"/>
          <p:nvPr/>
        </p:nvSpPr>
        <p:spPr>
          <a:xfrm>
            <a:off x="9532298" y="6657945"/>
            <a:ext cx="265970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noticiasdenuevaesparta.blogspot.com/2024/01/protegete-de-la-nueva-estafa-ofertas-d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73814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AFDA7-9DA8-4422-79D7-8002B276FF32}"/>
              </a:ext>
            </a:extLst>
          </p:cNvPr>
          <p:cNvSpPr>
            <a:spLocks noGrp="1"/>
          </p:cNvSpPr>
          <p:nvPr>
            <p:ph type="title"/>
          </p:nvPr>
        </p:nvSpPr>
        <p:spPr>
          <a:xfrm>
            <a:off x="1587710" y="455362"/>
            <a:ext cx="9486690" cy="1550419"/>
          </a:xfrm>
        </p:spPr>
        <p:txBody>
          <a:bodyPr>
            <a:normAutofit/>
          </a:bodyPr>
          <a:lstStyle/>
          <a:p>
            <a:r>
              <a:rPr lang="en-US" dirty="0"/>
              <a:t>Activity 1: Messaging one-to-one </a:t>
            </a:r>
            <a:br>
              <a:rPr lang="en-US" dirty="0"/>
            </a:br>
            <a:endParaRPr lang="en-US" dirty="0"/>
          </a:p>
        </p:txBody>
      </p:sp>
      <p:graphicFrame>
        <p:nvGraphicFramePr>
          <p:cNvPr id="5" name="Content Placeholder 2">
            <a:extLst>
              <a:ext uri="{FF2B5EF4-FFF2-40B4-BE49-F238E27FC236}">
                <a16:creationId xmlns:a16="http://schemas.microsoft.com/office/drawing/2014/main" id="{99048555-EBBD-92D6-944F-B9E1261E4242}"/>
              </a:ext>
            </a:extLst>
          </p:cNvPr>
          <p:cNvGraphicFramePr>
            <a:graphicFrameLocks noGrp="1"/>
          </p:cNvGraphicFramePr>
          <p:nvPr>
            <p:ph idx="1"/>
            <p:extLst>
              <p:ext uri="{D42A27DB-BD31-4B8C-83A1-F6EECF244321}">
                <p14:modId xmlns:p14="http://schemas.microsoft.com/office/powerpoint/2010/main" val="1587881151"/>
              </p:ext>
            </p:extLst>
          </p:nvPr>
        </p:nvGraphicFramePr>
        <p:xfrm>
          <a:off x="1587500" y="2160588"/>
          <a:ext cx="9486900" cy="3925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7722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15C05-9D4E-D573-88E5-3E5FBBAF7C70}"/>
              </a:ext>
            </a:extLst>
          </p:cNvPr>
          <p:cNvSpPr>
            <a:spLocks noGrp="1"/>
          </p:cNvSpPr>
          <p:nvPr>
            <p:ph type="title"/>
          </p:nvPr>
        </p:nvSpPr>
        <p:spPr>
          <a:xfrm>
            <a:off x="1587710" y="455362"/>
            <a:ext cx="9486690" cy="1550419"/>
          </a:xfrm>
        </p:spPr>
        <p:txBody>
          <a:bodyPr>
            <a:normAutofit/>
          </a:bodyPr>
          <a:lstStyle/>
          <a:p>
            <a:r>
              <a:rPr lang="en-US" dirty="0"/>
              <a:t>Activity 2: Group messaging</a:t>
            </a:r>
          </a:p>
        </p:txBody>
      </p:sp>
      <p:graphicFrame>
        <p:nvGraphicFramePr>
          <p:cNvPr id="5" name="Content Placeholder 2">
            <a:extLst>
              <a:ext uri="{FF2B5EF4-FFF2-40B4-BE49-F238E27FC236}">
                <a16:creationId xmlns:a16="http://schemas.microsoft.com/office/drawing/2014/main" id="{5827E111-D58D-B1FF-BD7C-3052726B30F1}"/>
              </a:ext>
            </a:extLst>
          </p:cNvPr>
          <p:cNvGraphicFramePr>
            <a:graphicFrameLocks noGrp="1"/>
          </p:cNvGraphicFramePr>
          <p:nvPr>
            <p:ph idx="1"/>
            <p:extLst>
              <p:ext uri="{D42A27DB-BD31-4B8C-83A1-F6EECF244321}">
                <p14:modId xmlns:p14="http://schemas.microsoft.com/office/powerpoint/2010/main" val="2376257140"/>
              </p:ext>
            </p:extLst>
          </p:nvPr>
        </p:nvGraphicFramePr>
        <p:xfrm>
          <a:off x="1587710" y="2160016"/>
          <a:ext cx="9486690" cy="3926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10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384F08-7AB9-86B1-B971-EDD65ABC3517}"/>
              </a:ext>
            </a:extLst>
          </p:cNvPr>
          <p:cNvSpPr>
            <a:spLocks noGrp="1"/>
          </p:cNvSpPr>
          <p:nvPr>
            <p:ph type="title"/>
          </p:nvPr>
        </p:nvSpPr>
        <p:spPr>
          <a:xfrm>
            <a:off x="5127362" y="455362"/>
            <a:ext cx="6881728" cy="1550419"/>
          </a:xfrm>
        </p:spPr>
        <p:txBody>
          <a:bodyPr>
            <a:normAutofit/>
          </a:bodyPr>
          <a:lstStyle/>
          <a:p>
            <a:r>
              <a:rPr lang="en-US" dirty="0"/>
              <a:t>Activity 3: Safety quiz! </a:t>
            </a:r>
          </a:p>
        </p:txBody>
      </p:sp>
      <p:pic>
        <p:nvPicPr>
          <p:cNvPr id="5" name="Picture 4" descr="Magnifying glass and question mark">
            <a:extLst>
              <a:ext uri="{FF2B5EF4-FFF2-40B4-BE49-F238E27FC236}">
                <a16:creationId xmlns:a16="http://schemas.microsoft.com/office/drawing/2014/main" id="{9FA4B967-C7F6-0401-B77C-9E8B397ED50B}"/>
              </a:ext>
            </a:extLst>
          </p:cNvPr>
          <p:cNvPicPr>
            <a:picLocks noChangeAspect="1"/>
          </p:cNvPicPr>
          <p:nvPr/>
        </p:nvPicPr>
        <p:blipFill>
          <a:blip r:embed="rId3"/>
          <a:srcRect l="32402" r="29448"/>
          <a:stretch/>
        </p:blipFill>
        <p:spPr>
          <a:xfrm>
            <a:off x="20" y="10"/>
            <a:ext cx="4651228" cy="6857990"/>
          </a:xfrm>
          <a:prstGeom prst="rect">
            <a:avLst/>
          </a:prstGeom>
        </p:spPr>
      </p:pic>
      <p:sp>
        <p:nvSpPr>
          <p:cNvPr id="20" name="Rectangle 19">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4A482F-1564-4F7B-37F2-19F4A09D1CE8}"/>
              </a:ext>
            </a:extLst>
          </p:cNvPr>
          <p:cNvSpPr>
            <a:spLocks noGrp="1"/>
          </p:cNvSpPr>
          <p:nvPr>
            <p:ph idx="1"/>
          </p:nvPr>
        </p:nvSpPr>
        <p:spPr>
          <a:xfrm>
            <a:off x="5127362" y="2160016"/>
            <a:ext cx="6881728" cy="3926152"/>
          </a:xfrm>
        </p:spPr>
        <p:txBody>
          <a:bodyPr>
            <a:normAutofit/>
          </a:bodyPr>
          <a:lstStyle/>
          <a:p>
            <a:r>
              <a:rPr lang="en-US" dirty="0"/>
              <a:t>What do you do if someone you don’t know bothers you?</a:t>
            </a:r>
          </a:p>
          <a:p>
            <a:r>
              <a:rPr lang="en-US" dirty="0"/>
              <a:t>What do you do if someone you don’t know or trust asks you for your personal information?</a:t>
            </a:r>
          </a:p>
          <a:p>
            <a:r>
              <a:rPr lang="en-US" dirty="0"/>
              <a:t>What do you do if you feel unsure or uncomfortable about something you see or experience on WhatsApp?</a:t>
            </a:r>
          </a:p>
          <a:p>
            <a:r>
              <a:rPr lang="en-US" dirty="0"/>
              <a:t>How should you treat people you interact with on WhatsApp?</a:t>
            </a:r>
          </a:p>
          <a:p>
            <a:endParaRPr lang="en-US" dirty="0"/>
          </a:p>
        </p:txBody>
      </p:sp>
    </p:spTree>
    <p:extLst>
      <p:ext uri="{BB962C8B-B14F-4D97-AF65-F5344CB8AC3E}">
        <p14:creationId xmlns:p14="http://schemas.microsoft.com/office/powerpoint/2010/main" val="185269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D1D0A5-0F18-78F2-69EA-65AAB4374A67}"/>
              </a:ext>
            </a:extLst>
          </p:cNvPr>
          <p:cNvSpPr>
            <a:spLocks noGrp="1"/>
          </p:cNvSpPr>
          <p:nvPr>
            <p:ph type="title"/>
          </p:nvPr>
        </p:nvSpPr>
        <p:spPr>
          <a:xfrm>
            <a:off x="1117600" y="455362"/>
            <a:ext cx="9486690" cy="1550419"/>
          </a:xfrm>
        </p:spPr>
        <p:txBody>
          <a:bodyPr vert="horz" lIns="91440" tIns="45720" rIns="91440" bIns="45720" rtlCol="0">
            <a:normAutofit fontScale="90000"/>
          </a:bodyPr>
          <a:lstStyle/>
          <a:p>
            <a:pPr algn="ctr"/>
            <a:r>
              <a:rPr lang="en-US" dirty="0"/>
              <a:t>ENERGIZER</a:t>
            </a:r>
            <a:br>
              <a:rPr lang="en-US" dirty="0"/>
            </a:br>
            <a:r>
              <a:rPr lang="en-US" dirty="0"/>
              <a:t>How are you feeling right now? </a:t>
            </a:r>
            <a:br>
              <a:rPr lang="en-US" dirty="0"/>
            </a:br>
            <a:endParaRPr lang="en-US" dirty="0"/>
          </a:p>
        </p:txBody>
      </p:sp>
      <p:graphicFrame>
        <p:nvGraphicFramePr>
          <p:cNvPr id="68" name="Content Placeholder 2">
            <a:extLst>
              <a:ext uri="{FF2B5EF4-FFF2-40B4-BE49-F238E27FC236}">
                <a16:creationId xmlns:a16="http://schemas.microsoft.com/office/drawing/2014/main" id="{BB39381C-611D-07DD-F60F-3CF2FC22344B}"/>
              </a:ext>
            </a:extLst>
          </p:cNvPr>
          <p:cNvGraphicFramePr>
            <a:graphicFrameLocks noGrp="1"/>
          </p:cNvGraphicFramePr>
          <p:nvPr>
            <p:ph idx="1"/>
            <p:extLst>
              <p:ext uri="{D42A27DB-BD31-4B8C-83A1-F6EECF244321}">
                <p14:modId xmlns:p14="http://schemas.microsoft.com/office/powerpoint/2010/main" val="4199125002"/>
              </p:ext>
            </p:extLst>
          </p:nvPr>
        </p:nvGraphicFramePr>
        <p:xfrm>
          <a:off x="1124456" y="2194178"/>
          <a:ext cx="9528584" cy="3898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40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3DCB8D-08D7-4356-9AA9-942DF332BEE6}"/>
              </a:ext>
            </a:extLst>
          </p:cNvPr>
          <p:cNvSpPr>
            <a:spLocks noGrp="1"/>
          </p:cNvSpPr>
          <p:nvPr>
            <p:ph type="title"/>
          </p:nvPr>
        </p:nvSpPr>
        <p:spPr>
          <a:xfrm>
            <a:off x="576072" y="455362"/>
            <a:ext cx="3603625" cy="1550419"/>
          </a:xfrm>
        </p:spPr>
        <p:txBody>
          <a:bodyPr>
            <a:normAutofit/>
          </a:bodyPr>
          <a:lstStyle/>
          <a:p>
            <a:r>
              <a:rPr lang="en-US" dirty="0"/>
              <a:t>What is a smartphone</a:t>
            </a:r>
          </a:p>
        </p:txBody>
      </p:sp>
      <p:sp>
        <p:nvSpPr>
          <p:cNvPr id="3" name="Content Placeholder 2">
            <a:extLst>
              <a:ext uri="{FF2B5EF4-FFF2-40B4-BE49-F238E27FC236}">
                <a16:creationId xmlns:a16="http://schemas.microsoft.com/office/drawing/2014/main" id="{4AEB0F46-D913-6D2F-0D2E-13FFDEC175D3}"/>
              </a:ext>
            </a:extLst>
          </p:cNvPr>
          <p:cNvSpPr>
            <a:spLocks noGrp="1"/>
          </p:cNvSpPr>
          <p:nvPr>
            <p:ph idx="1"/>
          </p:nvPr>
        </p:nvSpPr>
        <p:spPr>
          <a:xfrm>
            <a:off x="576072" y="2160016"/>
            <a:ext cx="3603625" cy="3926152"/>
          </a:xfrm>
        </p:spPr>
        <p:txBody>
          <a:bodyPr>
            <a:normAutofit/>
          </a:bodyPr>
          <a:lstStyle/>
          <a:p>
            <a:pPr marL="0" indent="0">
              <a:buNone/>
            </a:pPr>
            <a:r>
              <a:rPr lang="en-US" dirty="0"/>
              <a:t>These phones are like mini-computers. </a:t>
            </a:r>
          </a:p>
          <a:p>
            <a:pPr marL="0" indent="0">
              <a:buNone/>
            </a:pPr>
            <a:r>
              <a:rPr lang="en-US" dirty="0"/>
              <a:t>Normally you control them by touching the screen rather than using buttons.</a:t>
            </a:r>
          </a:p>
          <a:p>
            <a:pPr marL="0" indent="0">
              <a:buNone/>
            </a:pPr>
            <a:r>
              <a:rPr lang="en-US" dirty="0"/>
              <a:t>They can take photos, play music and videos, and have various apps.</a:t>
            </a:r>
          </a:p>
        </p:txBody>
      </p:sp>
      <p:pic>
        <p:nvPicPr>
          <p:cNvPr id="6" name="Picture 5" descr="Mobile device with apps">
            <a:extLst>
              <a:ext uri="{FF2B5EF4-FFF2-40B4-BE49-F238E27FC236}">
                <a16:creationId xmlns:a16="http://schemas.microsoft.com/office/drawing/2014/main" id="{23145358-28C5-E60D-3A37-C801B09266DA}"/>
              </a:ext>
            </a:extLst>
          </p:cNvPr>
          <p:cNvPicPr>
            <a:picLocks noChangeAspect="1"/>
          </p:cNvPicPr>
          <p:nvPr/>
        </p:nvPicPr>
        <p:blipFill rotWithShape="1">
          <a:blip r:embed="rId3"/>
          <a:srcRect l="38947"/>
          <a:stretch/>
        </p:blipFill>
        <p:spPr>
          <a:xfrm>
            <a:off x="4748403" y="10"/>
            <a:ext cx="7443597" cy="6857990"/>
          </a:xfrm>
          <a:prstGeom prst="rect">
            <a:avLst/>
          </a:prstGeom>
        </p:spPr>
      </p:pic>
      <p:sp>
        <p:nvSpPr>
          <p:cNvPr id="11" name="Rectangle 10">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8403"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8403"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10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DA97320-228E-48F3-BCFA-423F983C8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6928"/>
            <a:ext cx="1133856" cy="6291072"/>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a:extLst>
              <a:ext uri="{FF2B5EF4-FFF2-40B4-BE49-F238E27FC236}">
                <a16:creationId xmlns:a16="http://schemas.microsoft.com/office/drawing/2014/main" id="{2C9F0975-851A-4FEC-B19A-6EC12C0D5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5072" y="1"/>
            <a:ext cx="566928"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74F81AE-1E00-E457-C242-9FCAD8E26E8A}"/>
              </a:ext>
            </a:extLst>
          </p:cNvPr>
          <p:cNvSpPr>
            <a:spLocks noGrp="1"/>
          </p:cNvSpPr>
          <p:nvPr>
            <p:ph type="title"/>
          </p:nvPr>
        </p:nvSpPr>
        <p:spPr>
          <a:xfrm>
            <a:off x="758952" y="455613"/>
            <a:ext cx="4767031" cy="1549400"/>
          </a:xfrm>
        </p:spPr>
        <p:txBody>
          <a:bodyPr>
            <a:normAutofit/>
          </a:bodyPr>
          <a:lstStyle/>
          <a:p>
            <a:pPr>
              <a:lnSpc>
                <a:spcPct val="90000"/>
              </a:lnSpc>
            </a:pPr>
            <a:r>
              <a:rPr lang="en-US" sz="3400" dirty="0"/>
              <a:t>How to access the internet on your smartphone</a:t>
            </a:r>
          </a:p>
        </p:txBody>
      </p:sp>
      <p:sp>
        <p:nvSpPr>
          <p:cNvPr id="3" name="Content Placeholder 2">
            <a:extLst>
              <a:ext uri="{FF2B5EF4-FFF2-40B4-BE49-F238E27FC236}">
                <a16:creationId xmlns:a16="http://schemas.microsoft.com/office/drawing/2014/main" id="{EA6BEB43-CD22-EB4E-FAEE-FD1C6E6392C7}"/>
              </a:ext>
            </a:extLst>
          </p:cNvPr>
          <p:cNvSpPr>
            <a:spLocks noGrp="1"/>
          </p:cNvSpPr>
          <p:nvPr>
            <p:ph idx="1"/>
          </p:nvPr>
        </p:nvSpPr>
        <p:spPr>
          <a:xfrm>
            <a:off x="758952" y="2160588"/>
            <a:ext cx="4767031" cy="3925887"/>
          </a:xfrm>
        </p:spPr>
        <p:txBody>
          <a:bodyPr>
            <a:normAutofit fontScale="92500"/>
          </a:bodyPr>
          <a:lstStyle/>
          <a:p>
            <a:pPr marL="0" indent="0">
              <a:buNone/>
            </a:pPr>
            <a:r>
              <a:rPr lang="en-US" sz="2400" dirty="0"/>
              <a:t>To use the internet on your phone, you can use mobile data or Wi-Fi. </a:t>
            </a:r>
          </a:p>
          <a:p>
            <a:pPr marL="0" indent="0">
              <a:buNone/>
            </a:pPr>
            <a:r>
              <a:rPr lang="en-US" sz="2400" dirty="0"/>
              <a:t>Mobile data means buying internet from your phone provider or a shop.</a:t>
            </a:r>
          </a:p>
          <a:p>
            <a:pPr marL="0" indent="0">
              <a:buNone/>
            </a:pPr>
            <a:r>
              <a:rPr lang="en-US" sz="2400" dirty="0"/>
              <a:t>Be careful, though – watching videos or listening to music can use a lot of data and cost more money.</a:t>
            </a:r>
          </a:p>
        </p:txBody>
      </p:sp>
      <p:pic>
        <p:nvPicPr>
          <p:cNvPr id="6" name="Picture 5" descr="A stack of coins with dollar signs&#10;&#10;Description automatically generated">
            <a:extLst>
              <a:ext uri="{FF2B5EF4-FFF2-40B4-BE49-F238E27FC236}">
                <a16:creationId xmlns:a16="http://schemas.microsoft.com/office/drawing/2014/main" id="{E17CF02A-4563-D3A0-481F-835E20AC1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452" y="607324"/>
            <a:ext cx="3880991" cy="5485501"/>
          </a:xfrm>
          <a:prstGeom prst="rect">
            <a:avLst/>
          </a:prstGeom>
        </p:spPr>
      </p:pic>
    </p:spTree>
    <p:extLst>
      <p:ext uri="{BB962C8B-B14F-4D97-AF65-F5344CB8AC3E}">
        <p14:creationId xmlns:p14="http://schemas.microsoft.com/office/powerpoint/2010/main" val="260367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4" name="Rectangle 1093">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3C3A9-08E0-5666-BB66-9CBDD3317AF9}"/>
              </a:ext>
            </a:extLst>
          </p:cNvPr>
          <p:cNvSpPr>
            <a:spLocks noGrp="1"/>
          </p:cNvSpPr>
          <p:nvPr>
            <p:ph type="title"/>
          </p:nvPr>
        </p:nvSpPr>
        <p:spPr>
          <a:xfrm>
            <a:off x="5127362" y="455362"/>
            <a:ext cx="6881728" cy="1550419"/>
          </a:xfrm>
        </p:spPr>
        <p:txBody>
          <a:bodyPr>
            <a:normAutofit/>
          </a:bodyPr>
          <a:lstStyle/>
          <a:p>
            <a:r>
              <a:rPr lang="en-US" dirty="0"/>
              <a:t>Using WhatsApp</a:t>
            </a:r>
          </a:p>
        </p:txBody>
      </p:sp>
      <p:pic>
        <p:nvPicPr>
          <p:cNvPr id="5" name="Picture 4" descr="A close up of a phone screen&#10;&#10;Description automatically generated">
            <a:extLst>
              <a:ext uri="{FF2B5EF4-FFF2-40B4-BE49-F238E27FC236}">
                <a16:creationId xmlns:a16="http://schemas.microsoft.com/office/drawing/2014/main" id="{E898C145-9E4F-022A-8DAC-84BB0E133CD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934" r="22794" b="-1"/>
          <a:stretch/>
        </p:blipFill>
        <p:spPr>
          <a:xfrm>
            <a:off x="20" y="10"/>
            <a:ext cx="4651228" cy="6857990"/>
          </a:xfrm>
          <a:prstGeom prst="rect">
            <a:avLst/>
          </a:prstGeom>
        </p:spPr>
      </p:pic>
      <p:sp>
        <p:nvSpPr>
          <p:cNvPr id="1095" name="Rectangle 1094">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Rectangle 1095">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60FF65-9B34-1CEC-59D1-071C12B5DBA0}"/>
              </a:ext>
            </a:extLst>
          </p:cNvPr>
          <p:cNvSpPr>
            <a:spLocks noGrp="1"/>
          </p:cNvSpPr>
          <p:nvPr>
            <p:ph idx="1"/>
          </p:nvPr>
        </p:nvSpPr>
        <p:spPr>
          <a:xfrm>
            <a:off x="5127362" y="2160016"/>
            <a:ext cx="6881728" cy="3926152"/>
          </a:xfrm>
        </p:spPr>
        <p:txBody>
          <a:bodyPr>
            <a:normAutofit/>
          </a:bodyPr>
          <a:lstStyle/>
          <a:p>
            <a:pPr marL="0" indent="0">
              <a:buNone/>
            </a:pPr>
            <a:r>
              <a:rPr lang="en-US" sz="2400" dirty="0"/>
              <a:t>WhatsApp is a messaging service, a bit like SMS, where you can also send voice messages, photos, and message groups of people.</a:t>
            </a:r>
          </a:p>
          <a:p>
            <a:pPr marL="0" indent="0">
              <a:buNone/>
            </a:pPr>
            <a:r>
              <a:rPr lang="en-US" sz="2400" dirty="0"/>
              <a:t>WhatsApp uses internet data so it is cheaper to send messages, and the distance of the person you are messaging does not change the cost.</a:t>
            </a:r>
          </a:p>
        </p:txBody>
      </p:sp>
      <p:sp>
        <p:nvSpPr>
          <p:cNvPr id="6" name="TextBox 5">
            <a:extLst>
              <a:ext uri="{FF2B5EF4-FFF2-40B4-BE49-F238E27FC236}">
                <a16:creationId xmlns:a16="http://schemas.microsoft.com/office/drawing/2014/main" id="{881C4CE5-2014-9976-30D5-D71D3C9AAB29}"/>
              </a:ext>
            </a:extLst>
          </p:cNvPr>
          <p:cNvSpPr txBox="1"/>
          <p:nvPr/>
        </p:nvSpPr>
        <p:spPr>
          <a:xfrm>
            <a:off x="1824833" y="6657945"/>
            <a:ext cx="282641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odossomosclientes.blogspot.com/2016/07/normas-basicas-de-etiqueta-para-whatsapp-ii.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05305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CD48C-9C94-1D6E-CB2A-B7D53BA3DDBB}"/>
              </a:ext>
            </a:extLst>
          </p:cNvPr>
          <p:cNvSpPr>
            <a:spLocks noGrp="1"/>
          </p:cNvSpPr>
          <p:nvPr>
            <p:ph type="title"/>
          </p:nvPr>
        </p:nvSpPr>
        <p:spPr>
          <a:xfrm>
            <a:off x="1587710" y="455362"/>
            <a:ext cx="4018219" cy="1550419"/>
          </a:xfrm>
        </p:spPr>
        <p:txBody>
          <a:bodyPr>
            <a:normAutofit/>
          </a:bodyPr>
          <a:lstStyle/>
          <a:p>
            <a:r>
              <a:rPr lang="en-US" sz="4100"/>
              <a:t>Key WhatsApp features</a:t>
            </a:r>
          </a:p>
        </p:txBody>
      </p:sp>
      <p:sp>
        <p:nvSpPr>
          <p:cNvPr id="14" name="Rectangle 13">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0CAF4A-C85E-8435-6A23-F83756809D59}"/>
              </a:ext>
            </a:extLst>
          </p:cNvPr>
          <p:cNvSpPr>
            <a:spLocks noGrp="1"/>
          </p:cNvSpPr>
          <p:nvPr>
            <p:ph idx="1"/>
          </p:nvPr>
        </p:nvSpPr>
        <p:spPr>
          <a:xfrm>
            <a:off x="1587710" y="2160016"/>
            <a:ext cx="4018219" cy="3926152"/>
          </a:xfrm>
        </p:spPr>
        <p:txBody>
          <a:bodyPr>
            <a:normAutofit/>
          </a:bodyPr>
          <a:lstStyle/>
          <a:p>
            <a:r>
              <a:rPr lang="en-US" sz="2400" dirty="0"/>
              <a:t>Text Messaging</a:t>
            </a:r>
          </a:p>
          <a:p>
            <a:r>
              <a:rPr lang="en-US" sz="2400" dirty="0"/>
              <a:t>Voice Calls</a:t>
            </a:r>
          </a:p>
          <a:p>
            <a:r>
              <a:rPr lang="en-US" sz="2400" dirty="0"/>
              <a:t>Video Calling</a:t>
            </a:r>
          </a:p>
          <a:p>
            <a:r>
              <a:rPr lang="en-US" sz="2400" dirty="0"/>
              <a:t>Voice Messages</a:t>
            </a:r>
          </a:p>
          <a:p>
            <a:r>
              <a:rPr lang="en-US" sz="2400" dirty="0"/>
              <a:t>Group chats</a:t>
            </a:r>
          </a:p>
          <a:p>
            <a:r>
              <a:rPr lang="en-US" sz="2400" dirty="0"/>
              <a:t>Media sharing</a:t>
            </a:r>
          </a:p>
          <a:p>
            <a:endParaRPr lang="en-US" dirty="0"/>
          </a:p>
        </p:txBody>
      </p:sp>
      <p:pic>
        <p:nvPicPr>
          <p:cNvPr id="7" name="Picture 6" descr="A hand holding a cell phone with a chat screen&#10;&#10;Description automatically generated">
            <a:extLst>
              <a:ext uri="{FF2B5EF4-FFF2-40B4-BE49-F238E27FC236}">
                <a16:creationId xmlns:a16="http://schemas.microsoft.com/office/drawing/2014/main" id="{A9321DD6-7039-148E-ED60-70EA2853574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0" r="30939"/>
          <a:stretch/>
        </p:blipFill>
        <p:spPr>
          <a:xfrm>
            <a:off x="6038059" y="565150"/>
            <a:ext cx="5588782" cy="5727699"/>
          </a:xfrm>
          <a:prstGeom prst="rect">
            <a:avLst/>
          </a:prstGeom>
        </p:spPr>
      </p:pic>
    </p:spTree>
    <p:extLst>
      <p:ext uri="{BB962C8B-B14F-4D97-AF65-F5344CB8AC3E}">
        <p14:creationId xmlns:p14="http://schemas.microsoft.com/office/powerpoint/2010/main" val="159097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EA32-67C0-DA9C-8229-CC747FCC9A00}"/>
              </a:ext>
            </a:extLst>
          </p:cNvPr>
          <p:cNvSpPr>
            <a:spLocks noGrp="1"/>
          </p:cNvSpPr>
          <p:nvPr>
            <p:ph type="title"/>
          </p:nvPr>
        </p:nvSpPr>
        <p:spPr>
          <a:xfrm>
            <a:off x="1587710" y="455363"/>
            <a:ext cx="9486690" cy="916238"/>
          </a:xfrm>
        </p:spPr>
        <p:txBody>
          <a:bodyPr/>
          <a:lstStyle/>
          <a:p>
            <a:pPr algn="ctr"/>
            <a:r>
              <a:rPr lang="en-US" dirty="0"/>
              <a:t>WhatsApp safety tips</a:t>
            </a:r>
          </a:p>
        </p:txBody>
      </p:sp>
      <p:sp>
        <p:nvSpPr>
          <p:cNvPr id="3" name="Content Placeholder 2">
            <a:extLst>
              <a:ext uri="{FF2B5EF4-FFF2-40B4-BE49-F238E27FC236}">
                <a16:creationId xmlns:a16="http://schemas.microsoft.com/office/drawing/2014/main" id="{66429F45-133F-47F8-C2A1-2A915975739A}"/>
              </a:ext>
            </a:extLst>
          </p:cNvPr>
          <p:cNvSpPr>
            <a:spLocks noGrp="1"/>
          </p:cNvSpPr>
          <p:nvPr>
            <p:ph idx="1"/>
          </p:nvPr>
        </p:nvSpPr>
        <p:spPr/>
        <p:txBody>
          <a:bodyPr>
            <a:normAutofit/>
          </a:bodyPr>
          <a:lstStyle/>
          <a:p>
            <a:r>
              <a:rPr lang="en-US" sz="2400" dirty="0"/>
              <a:t>Review and adjust privacy settings</a:t>
            </a:r>
          </a:p>
          <a:p>
            <a:r>
              <a:rPr lang="en-US" sz="2400" dirty="0"/>
              <a:t>Decline calls and messages from unknown people</a:t>
            </a:r>
          </a:p>
          <a:p>
            <a:r>
              <a:rPr lang="en-US" sz="2400" dirty="0"/>
              <a:t>Avoid sharing personal information</a:t>
            </a:r>
          </a:p>
          <a:p>
            <a:r>
              <a:rPr lang="en-US" sz="2400" dirty="0"/>
              <a:t>Avoid sharing your photos or videos</a:t>
            </a:r>
          </a:p>
          <a:p>
            <a:r>
              <a:rPr lang="en-US" sz="2400" dirty="0"/>
              <a:t>Report any suspicious or uncomfortable interactions </a:t>
            </a:r>
          </a:p>
          <a:p>
            <a:r>
              <a:rPr lang="en-US" sz="2400" dirty="0"/>
              <a:t>Be respectful and mindful of what to share in group chats</a:t>
            </a:r>
          </a:p>
        </p:txBody>
      </p:sp>
    </p:spTree>
    <p:extLst>
      <p:ext uri="{BB962C8B-B14F-4D97-AF65-F5344CB8AC3E}">
        <p14:creationId xmlns:p14="http://schemas.microsoft.com/office/powerpoint/2010/main" val="298682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4" name="Rectangle 3123">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6" name="Rectangle 3125">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Rectangle 3127">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A978F-FB69-1F1E-544E-CB2B16BD033C}"/>
              </a:ext>
            </a:extLst>
          </p:cNvPr>
          <p:cNvSpPr>
            <a:spLocks noGrp="1"/>
          </p:cNvSpPr>
          <p:nvPr>
            <p:ph type="title"/>
          </p:nvPr>
        </p:nvSpPr>
        <p:spPr>
          <a:xfrm>
            <a:off x="7695729" y="455362"/>
            <a:ext cx="3378671" cy="1550419"/>
          </a:xfrm>
        </p:spPr>
        <p:txBody>
          <a:bodyPr>
            <a:normAutofit fontScale="90000"/>
          </a:bodyPr>
          <a:lstStyle/>
          <a:p>
            <a:pPr>
              <a:lnSpc>
                <a:spcPct val="90000"/>
              </a:lnSpc>
            </a:pPr>
            <a:r>
              <a:rPr lang="en-US" sz="3400" dirty="0"/>
              <a:t>Tips for saving your data and storage: monitor data usage</a:t>
            </a:r>
          </a:p>
        </p:txBody>
      </p:sp>
      <p:sp>
        <p:nvSpPr>
          <p:cNvPr id="3" name="Content Placeholder 2">
            <a:extLst>
              <a:ext uri="{FF2B5EF4-FFF2-40B4-BE49-F238E27FC236}">
                <a16:creationId xmlns:a16="http://schemas.microsoft.com/office/drawing/2014/main" id="{AF42BD65-4AB4-4A99-8563-4B38A27B5F62}"/>
              </a:ext>
            </a:extLst>
          </p:cNvPr>
          <p:cNvSpPr>
            <a:spLocks noGrp="1"/>
          </p:cNvSpPr>
          <p:nvPr>
            <p:ph idx="1"/>
          </p:nvPr>
        </p:nvSpPr>
        <p:spPr>
          <a:xfrm>
            <a:off x="7695728" y="2575560"/>
            <a:ext cx="3378672" cy="3510608"/>
          </a:xfrm>
        </p:spPr>
        <p:txBody>
          <a:bodyPr>
            <a:normAutofit/>
          </a:bodyPr>
          <a:lstStyle/>
          <a:p>
            <a:pPr marL="0" indent="0">
              <a:buNone/>
            </a:pPr>
            <a:r>
              <a:rPr lang="en-US" dirty="0"/>
              <a:t>To save data on WhatsApp, manage when media downloads and check usage in settings to control data consumption effectively.</a:t>
            </a:r>
          </a:p>
        </p:txBody>
      </p:sp>
      <p:pic>
        <p:nvPicPr>
          <p:cNvPr id="5" name="Picture 4" descr="A screenshot of a phone&#10;&#10;Description automatically generated">
            <a:extLst>
              <a:ext uri="{FF2B5EF4-FFF2-40B4-BE49-F238E27FC236}">
                <a16:creationId xmlns:a16="http://schemas.microsoft.com/office/drawing/2014/main" id="{EEB2BB6F-D129-C44E-F460-04A0F3F5C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226" y="565154"/>
            <a:ext cx="2487452" cy="5527672"/>
          </a:xfrm>
          <a:prstGeom prst="rect">
            <a:avLst/>
          </a:prstGeom>
        </p:spPr>
      </p:pic>
    </p:spTree>
    <p:extLst>
      <p:ext uri="{BB962C8B-B14F-4D97-AF65-F5344CB8AC3E}">
        <p14:creationId xmlns:p14="http://schemas.microsoft.com/office/powerpoint/2010/main" val="34791870"/>
      </p:ext>
    </p:extLst>
  </p:cSld>
  <p:clrMapOvr>
    <a:masterClrMapping/>
  </p:clrMapOvr>
</p:sld>
</file>

<file path=ppt/theme/theme1.xml><?xml version="1.0" encoding="utf-8"?>
<a:theme xmlns:a="http://schemas.openxmlformats.org/drawingml/2006/main" name="InterweaveVTI">
  <a:themeElements>
    <a:clrScheme name="Interweave-R1">
      <a:dk1>
        <a:srgbClr val="000000"/>
      </a:dk1>
      <a:lt1>
        <a:srgbClr val="FFFFFF"/>
      </a:lt1>
      <a:dk2>
        <a:srgbClr val="292C2D"/>
      </a:dk2>
      <a:lt2>
        <a:srgbClr val="DDDEDD"/>
      </a:lt2>
      <a:accent1>
        <a:srgbClr val="0BA5E8"/>
      </a:accent1>
      <a:accent2>
        <a:srgbClr val="5066E1"/>
      </a:accent2>
      <a:accent3>
        <a:srgbClr val="894EC0"/>
      </a:accent3>
      <a:accent4>
        <a:srgbClr val="E54196"/>
      </a:accent4>
      <a:accent5>
        <a:srgbClr val="BE4449"/>
      </a:accent5>
      <a:accent6>
        <a:srgbClr val="F55822"/>
      </a:accent6>
      <a:hlink>
        <a:srgbClr val="C22DD8"/>
      </a:hlink>
      <a:folHlink>
        <a:srgbClr val="737F82"/>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2959</TotalTime>
  <Words>3435</Words>
  <Application>Microsoft Macintosh PowerPoint</Application>
  <PresentationFormat>Widescreen</PresentationFormat>
  <Paragraphs>198</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FiraSans</vt:lpstr>
      <vt:lpstr>Neue Haas Grotesk Text Pro</vt:lpstr>
      <vt:lpstr>Söhne</vt:lpstr>
      <vt:lpstr>InterweaveVTI</vt:lpstr>
      <vt:lpstr>Presentation for public librarians offering training on the safe and effective use of WhatsApp for teenagers</vt:lpstr>
      <vt:lpstr>Getting the best from WhatsApp</vt:lpstr>
      <vt:lpstr>ENERGIZER How are you feeling right now?  </vt:lpstr>
      <vt:lpstr>What is a smartphone</vt:lpstr>
      <vt:lpstr>How to access the internet on your smartphone</vt:lpstr>
      <vt:lpstr>Using WhatsApp</vt:lpstr>
      <vt:lpstr>Key WhatsApp features</vt:lpstr>
      <vt:lpstr>WhatsApp safety tips</vt:lpstr>
      <vt:lpstr>Tips for saving your data and storage: monitor data usage</vt:lpstr>
      <vt:lpstr>Tips for saving your data and storage: manage chats and media</vt:lpstr>
      <vt:lpstr>Tips for saving your data and storage: Stop images and videos appearing in your phone’s gallery</vt:lpstr>
      <vt:lpstr>Tips for saving your data and storage: Disappearing Messages</vt:lpstr>
      <vt:lpstr>Handy functions: Bold, Italics, and Strikethrough Text</vt:lpstr>
      <vt:lpstr>Handy functions: Search a specific chat</vt:lpstr>
      <vt:lpstr>Handy functions: Read Messages Without Replying</vt:lpstr>
      <vt:lpstr>Handy functions: View Once Photos and Videos</vt:lpstr>
      <vt:lpstr>Handy functions: Speed Up Audio Playback</vt:lpstr>
      <vt:lpstr>Handy functions: Real-time Location Sharing</vt:lpstr>
      <vt:lpstr>Wrap-up</vt:lpstr>
      <vt:lpstr>Now let’s practice!</vt:lpstr>
      <vt:lpstr>Activity 1: Messaging one-to-one  </vt:lpstr>
      <vt:lpstr>Activity 2: Group messaging</vt:lpstr>
      <vt:lpstr>Activity 3: Safety quiz!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the best from your smartphone</dc:title>
  <dc:creator>Ugne Lipeikaite</dc:creator>
  <cp:lastModifiedBy>Jean Fairbairn</cp:lastModifiedBy>
  <cp:revision>15</cp:revision>
  <dcterms:created xsi:type="dcterms:W3CDTF">2023-11-15T12:47:06Z</dcterms:created>
  <dcterms:modified xsi:type="dcterms:W3CDTF">2024-08-05T12:06:24Z</dcterms:modified>
</cp:coreProperties>
</file>